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5"/>
  </p:notesMasterIdLst>
  <p:sldIdLst>
    <p:sldId id="276" r:id="rId5"/>
    <p:sldId id="277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8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" id="{2C05ACEE-95AC-054F-B6A0-F266873B54F3}">
          <p14:sldIdLst>
            <p14:sldId id="276"/>
            <p14:sldId id="277"/>
          </p14:sldIdLst>
        </p14:section>
        <p14:section name="Static 1" id="{CFCFDA17-E588-6845-825D-8CA873A511F8}">
          <p14:sldIdLst>
            <p14:sldId id="266"/>
            <p14:sldId id="267"/>
          </p14:sldIdLst>
        </p14:section>
        <p14:section name="Static 2" id="{5C7E7D96-CA07-444E-B4D1-0A6BB6C29973}">
          <p14:sldIdLst>
            <p14:sldId id="268"/>
            <p14:sldId id="269"/>
          </p14:sldIdLst>
        </p14:section>
        <p14:section name="Static 3" id="{058243E7-4B2E-FE42-8BCD-24D44F34542B}">
          <p14:sldIdLst>
            <p14:sldId id="270"/>
            <p14:sldId id="272"/>
          </p14:sldIdLst>
        </p14:section>
        <p14:section name="Static 4" id="{1CE1185B-99A1-6B44-93BC-880DBE1929F8}">
          <p14:sldIdLst>
            <p14:sldId id="273"/>
            <p14:sldId id="278"/>
          </p14:sldIdLst>
        </p14:section>
        <p14:section name="Static 5" id="{18FFBF0C-1296-264B-A7BB-FCFEC7ACEC77}">
          <p14:sldIdLst>
            <p14:sldId id="256"/>
            <p14:sldId id="257"/>
          </p14:sldIdLst>
        </p14:section>
        <p14:section name="Static 6" id="{2E37662D-2A82-1844-90E4-7A7DB2EF7EBE}">
          <p14:sldIdLst>
            <p14:sldId id="258"/>
            <p14:sldId id="259"/>
          </p14:sldIdLst>
        </p14:section>
        <p14:section name="Static 7" id="{D0FD2E3B-1C7D-4740-B781-340246E79D98}">
          <p14:sldIdLst>
            <p14:sldId id="260"/>
            <p14:sldId id="261"/>
          </p14:sldIdLst>
        </p14:section>
        <p14:section name="Static 8" id="{171FD3C7-71D7-914B-85A0-3B8FBC3DE0DE}">
          <p14:sldIdLst>
            <p14:sldId id="262"/>
            <p14:sldId id="263"/>
          </p14:sldIdLst>
        </p14:section>
        <p14:section name="Static 9" id="{75A6F8F6-8C3B-9E44-9FDD-5151770943E0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034"/>
    <a:srgbClr val="DDEFF4"/>
    <a:srgbClr val="FDFFFF"/>
    <a:srgbClr val="1E3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03FB6-8DC5-C941-ABEF-ADD32D9B4836}" v="2" dt="2024-06-06T22:12:45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28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A058-3EC5-164B-84ED-28EDD0753C6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1393-EB3E-F745-AADC-3CBF20EF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1pPr>
    <a:lvl2pPr marL="557830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2pPr>
    <a:lvl3pPr marL="111565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3pPr>
    <a:lvl4pPr marL="167348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4pPr>
    <a:lvl5pPr marL="223131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5pPr>
    <a:lvl6pPr marL="278914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6pPr>
    <a:lvl7pPr marL="334697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7pPr>
    <a:lvl8pPr marL="390480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8pPr>
    <a:lvl9pPr marL="446263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4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7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7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7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70E19A-FD06-16DF-495B-B82D635DB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266" y="1986196"/>
            <a:ext cx="4105000" cy="3408591"/>
          </a:xfrm>
          <a:prstGeom prst="rect">
            <a:avLst/>
          </a:prstGeom>
        </p:spPr>
        <p:txBody>
          <a:bodyPr/>
          <a:lstStyle>
            <a:lvl1pPr>
              <a:defRPr lang="en-US" sz="5657" b="1" i="0" kern="1200" dirty="0">
                <a:solidFill>
                  <a:srgbClr val="2EAEE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F38C95-0B3D-7085-BF62-A08D580154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04266" y="5820396"/>
            <a:ext cx="4105000" cy="2320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629" b="0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881733" indent="0">
              <a:buNone/>
              <a:defRPr sz="3857">
                <a:solidFill>
                  <a:schemeClr val="tx1">
                    <a:tint val="75000"/>
                  </a:schemeClr>
                </a:solidFill>
              </a:defRPr>
            </a:lvl2pPr>
            <a:lvl3pPr marL="1763466" indent="0">
              <a:buNone/>
              <a:defRPr sz="3471">
                <a:solidFill>
                  <a:schemeClr val="tx1">
                    <a:tint val="75000"/>
                  </a:schemeClr>
                </a:solidFill>
              </a:defRPr>
            </a:lvl3pPr>
            <a:lvl4pPr marL="264519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4pPr>
            <a:lvl5pPr marL="352693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5pPr>
            <a:lvl6pPr marL="4408665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6pPr>
            <a:lvl7pPr marL="5290398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7pPr>
            <a:lvl8pPr marL="6172131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8pPr>
            <a:lvl9pPr marL="7053864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175644" rtl="0" eaLnBrk="1" latinLnBrk="0" hangingPunct="1">
              <a:lnSpc>
                <a:spcPct val="90000"/>
              </a:lnSpc>
              <a:spcBef>
                <a:spcPts val="1286"/>
              </a:spcBef>
              <a:buFont typeface="Arial" panose="020B0604020202020204" pitchFamily="34" charset="0"/>
              <a:buNone/>
            </a:pPr>
            <a:r>
              <a:rPr lang="en-US"/>
              <a:t>Subhead line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247C5A4-B273-88C1-D2C3-EC0FD36FFF6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9071719" y="5820396"/>
            <a:ext cx="837345" cy="15246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>
                <a:latin typeface="Trebuchet MS" panose="020B0703020202090204" pitchFamily="34" charset="0"/>
              </a:defRPr>
            </a:lvl1pPr>
            <a:lvl2pPr marL="685812" indent="0">
              <a:buNone/>
              <a:defRPr sz="4200"/>
            </a:lvl2pPr>
            <a:lvl3pPr marL="1371623" indent="0">
              <a:buNone/>
              <a:defRPr sz="3600"/>
            </a:lvl3pPr>
            <a:lvl4pPr marL="2057436" indent="0">
              <a:buNone/>
              <a:defRPr sz="3000"/>
            </a:lvl4pPr>
            <a:lvl5pPr marL="2743248" indent="0">
              <a:buNone/>
              <a:defRPr sz="3000"/>
            </a:lvl5pPr>
            <a:lvl6pPr marL="3429060" indent="0">
              <a:buNone/>
              <a:defRPr sz="3000"/>
            </a:lvl6pPr>
            <a:lvl7pPr marL="4114871" indent="0">
              <a:buNone/>
              <a:defRPr sz="3000"/>
            </a:lvl7pPr>
            <a:lvl8pPr marL="4800684" indent="0">
              <a:buNone/>
              <a:defRPr sz="3000"/>
            </a:lvl8pPr>
            <a:lvl9pPr marL="5486496" indent="0">
              <a:buNone/>
              <a:defRPr sz="3000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FE4AAC2-7313-EF7C-4606-2160E16BD21B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071719" y="7721767"/>
            <a:ext cx="837345" cy="15246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>
                <a:latin typeface="Trebuchet MS" panose="020B0703020202090204" pitchFamily="34" charset="0"/>
              </a:defRPr>
            </a:lvl1pPr>
            <a:lvl2pPr marL="685812" indent="0">
              <a:buNone/>
              <a:defRPr sz="4200"/>
            </a:lvl2pPr>
            <a:lvl3pPr marL="1371623" indent="0">
              <a:buNone/>
              <a:defRPr sz="3600"/>
            </a:lvl3pPr>
            <a:lvl4pPr marL="2057436" indent="0">
              <a:buNone/>
              <a:defRPr sz="3000"/>
            </a:lvl4pPr>
            <a:lvl5pPr marL="2743248" indent="0">
              <a:buNone/>
              <a:defRPr sz="3000"/>
            </a:lvl5pPr>
            <a:lvl6pPr marL="3429060" indent="0">
              <a:buNone/>
              <a:defRPr sz="3000"/>
            </a:lvl6pPr>
            <a:lvl7pPr marL="4114871" indent="0">
              <a:buNone/>
              <a:defRPr sz="3000"/>
            </a:lvl7pPr>
            <a:lvl8pPr marL="4800684" indent="0">
              <a:buNone/>
              <a:defRPr sz="3000"/>
            </a:lvl8pPr>
            <a:lvl9pPr marL="5486496" indent="0">
              <a:buNone/>
              <a:defRPr sz="3000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0FD69DE-F921-7DDA-4884-9ADFA195D359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638844" y="7858196"/>
            <a:ext cx="1308982" cy="128033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>
                <a:latin typeface="Trebuchet MS" panose="020B0703020202090204" pitchFamily="34" charset="0"/>
              </a:defRPr>
            </a:lvl1pPr>
            <a:lvl2pPr marL="685812" indent="0">
              <a:buNone/>
              <a:defRPr sz="4200"/>
            </a:lvl2pPr>
            <a:lvl3pPr marL="1371623" indent="0">
              <a:buNone/>
              <a:defRPr sz="3600"/>
            </a:lvl3pPr>
            <a:lvl4pPr marL="2057436" indent="0">
              <a:buNone/>
              <a:defRPr sz="3000"/>
            </a:lvl4pPr>
            <a:lvl5pPr marL="2743248" indent="0">
              <a:buNone/>
              <a:defRPr sz="3000"/>
            </a:lvl5pPr>
            <a:lvl6pPr marL="3429060" indent="0">
              <a:buNone/>
              <a:defRPr sz="3000"/>
            </a:lvl6pPr>
            <a:lvl7pPr marL="4114871" indent="0">
              <a:buNone/>
              <a:defRPr sz="3000"/>
            </a:lvl7pPr>
            <a:lvl8pPr marL="4800684" indent="0">
              <a:buNone/>
              <a:defRPr sz="3000"/>
            </a:lvl8pPr>
            <a:lvl9pPr marL="5486496" indent="0">
              <a:buNone/>
              <a:defRPr sz="3000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37082A5-698F-FC24-E100-1D7A64A5B5F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35901" y="9438472"/>
            <a:ext cx="1308981" cy="3693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CF203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sz="1286"/>
              <a:t>Your 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7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7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89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1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39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8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39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1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89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7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3693-B4FC-3241-9608-54E68782CC6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background with dots&#10;&#10;Description automatically generated">
            <a:extLst>
              <a:ext uri="{FF2B5EF4-FFF2-40B4-BE49-F238E27FC236}">
                <a16:creationId xmlns:a16="http://schemas.microsoft.com/office/drawing/2014/main" id="{86891D0B-038C-147E-27AD-B2A776444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3343" r="47511" b="3343"/>
          <a:stretch/>
        </p:blipFill>
        <p:spPr>
          <a:xfrm>
            <a:off x="-1" y="1"/>
            <a:ext cx="10287001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7" r:id="rId12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4560-4A63-19F8-2E40-67135C17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2" y="976855"/>
            <a:ext cx="8872538" cy="1988345"/>
          </a:xfrm>
        </p:spPr>
        <p:txBody>
          <a:bodyPr>
            <a:normAutofit fontScale="90000"/>
          </a:bodyPr>
          <a:lstStyle/>
          <a:p>
            <a:r>
              <a:rPr lang="en-US" sz="5400">
                <a:latin typeface="Trebuchet MS" panose="020B0703020202090204" pitchFamily="34" charset="0"/>
              </a:rPr>
              <a:t>For Mac Users: Best Practices: Step-by-Step Guide To Customizable Graphics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EC03B-E71C-9CE7-4A5D-844CAFC272A9}"/>
              </a:ext>
            </a:extLst>
          </p:cNvPr>
          <p:cNvSpPr txBox="1"/>
          <p:nvPr/>
        </p:nvSpPr>
        <p:spPr>
          <a:xfrm>
            <a:off x="1414462" y="3159940"/>
            <a:ext cx="8872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latin typeface="Trebuchet MS" panose="020B0703020202090204" pitchFamily="34" charset="0"/>
                <a:ea typeface="+mj-ea"/>
                <a:cs typeface="+mj-cs"/>
              </a:rPr>
              <a:t>Edit/Customize the graphic to best serve your constituency. There are two versions of each graphic, one that is ready to publish and one that is customizable – allowing for you to insert a specific logo and any copy you’d like.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29A39-AA77-85E4-AA78-4183048C8342}"/>
              </a:ext>
            </a:extLst>
          </p:cNvPr>
          <p:cNvSpPr txBox="1"/>
          <p:nvPr/>
        </p:nvSpPr>
        <p:spPr>
          <a:xfrm>
            <a:off x="1414462" y="4278011"/>
            <a:ext cx="844515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2: Select .JPG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3: Save Your New Graphic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4: Don’t Forget to Use the Hashtag #</a:t>
            </a:r>
            <a:r>
              <a:rPr lang="en-US" err="1">
                <a:latin typeface="Trebuchet MS" panose="020B0703020202090204" pitchFamily="34" charset="0"/>
                <a:ea typeface="+mn-lt"/>
                <a:cs typeface="+mn-lt"/>
              </a:rPr>
              <a:t>HelpAmericaVote</a:t>
            </a: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FDEC3E-0A8E-D8FE-50BE-7A81B1C0F79D}"/>
              </a:ext>
            </a:extLst>
          </p:cNvPr>
          <p:cNvGrpSpPr/>
          <p:nvPr/>
        </p:nvGrpSpPr>
        <p:grpSpPr>
          <a:xfrm>
            <a:off x="1934344" y="6119357"/>
            <a:ext cx="6418312" cy="3870745"/>
            <a:chOff x="6239978" y="3124138"/>
            <a:chExt cx="7233528" cy="43623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F0EED8-8FDC-3D06-743D-066B940476DE}"/>
                </a:ext>
              </a:extLst>
            </p:cNvPr>
            <p:cNvSpPr txBox="1"/>
            <p:nvPr/>
          </p:nvSpPr>
          <p:spPr>
            <a:xfrm>
              <a:off x="7408280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CF2032"/>
                  </a:solidFill>
                  <a:latin typeface="Trebuchet MS" panose="020B0703020202090204" pitchFamily="34" charset="0"/>
                </a:rPr>
                <a:t>Step 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9709C9-0FB7-F332-7693-A086C9485C37}"/>
                </a:ext>
              </a:extLst>
            </p:cNvPr>
            <p:cNvSpPr txBox="1"/>
            <p:nvPr/>
          </p:nvSpPr>
          <p:spPr>
            <a:xfrm>
              <a:off x="11272087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CF2032"/>
                  </a:solidFill>
                  <a:latin typeface="Trebuchet MS" panose="020B0703020202090204" pitchFamily="34" charset="0"/>
                </a:rPr>
                <a:t>Step 2</a:t>
              </a:r>
            </a:p>
          </p:txBody>
        </p:sp>
        <p:pic>
          <p:nvPicPr>
            <p:cNvPr id="8" name="Picture 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E714579-DC98-9BA7-B13F-0FEA13C8E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9978" y="3696522"/>
              <a:ext cx="3202549" cy="3790000"/>
            </a:xfrm>
            <a:prstGeom prst="rect">
              <a:avLst/>
            </a:prstGeom>
          </p:spPr>
        </p:pic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2F9A79B-B6C9-C122-9080-B0A54A417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6613" y="3695487"/>
              <a:ext cx="3536893" cy="2776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6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person standing next to a sign&#10;&#10;Description automatically generated">
            <a:extLst>
              <a:ext uri="{FF2B5EF4-FFF2-40B4-BE49-F238E27FC236}">
                <a16:creationId xmlns:a16="http://schemas.microsoft.com/office/drawing/2014/main" id="{FF1234D3-8E5A-7FC3-4A5C-6712EEC0F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0"/>
          <a:stretch/>
        </p:blipFill>
        <p:spPr>
          <a:xfrm>
            <a:off x="-9072" y="4681340"/>
            <a:ext cx="10296071" cy="5606731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F4A6E82E-CC17-3B04-6314-7F6712ED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911" y="1201620"/>
            <a:ext cx="10296071" cy="2896604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National </a:t>
            </a:r>
            <a:b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</a:br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Poll Worker Recruitment Day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5B7ACC-D392-F94B-1F51-D17D10E8D6BD}"/>
              </a:ext>
            </a:extLst>
          </p:cNvPr>
          <p:cNvSpPr/>
          <p:nvPr/>
        </p:nvSpPr>
        <p:spPr>
          <a:xfrm>
            <a:off x="8549924" y="874417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</p:spTree>
    <p:extLst>
      <p:ext uri="{BB962C8B-B14F-4D97-AF65-F5344CB8AC3E}">
        <p14:creationId xmlns:p14="http://schemas.microsoft.com/office/powerpoint/2010/main" val="398189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a dog and a cane&#10;&#10;Description automatically generated">
            <a:extLst>
              <a:ext uri="{FF2B5EF4-FFF2-40B4-BE49-F238E27FC236}">
                <a16:creationId xmlns:a16="http://schemas.microsoft.com/office/drawing/2014/main" id="{4DC1E486-B26B-395C-120E-600AE197A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6" r="42351"/>
          <a:stretch/>
        </p:blipFill>
        <p:spPr>
          <a:xfrm>
            <a:off x="-1" y="1328340"/>
            <a:ext cx="6967729" cy="895866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16D49A1-22D3-A8A0-6C4D-7215E029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869" y="1058223"/>
            <a:ext cx="4341096" cy="5158358"/>
          </a:xfrm>
        </p:spPr>
        <p:txBody>
          <a:bodyPr>
            <a:normAutofit fontScale="90000"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6438907-9FC7-7EAF-FF8F-2AB32A96457F}"/>
              </a:ext>
            </a:extLst>
          </p:cNvPr>
          <p:cNvSpPr txBox="1">
            <a:spLocks/>
          </p:cNvSpPr>
          <p:nvPr/>
        </p:nvSpPr>
        <p:spPr>
          <a:xfrm>
            <a:off x="5534869" y="6044916"/>
            <a:ext cx="4341096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11F758-80E6-1FD6-4CF9-60B807513599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</p:spTree>
    <p:extLst>
      <p:ext uri="{BB962C8B-B14F-4D97-AF65-F5344CB8AC3E}">
        <p14:creationId xmlns:p14="http://schemas.microsoft.com/office/powerpoint/2010/main" val="95802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816D49A1-22D3-A8A0-6C4D-7215E029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810" y="838318"/>
            <a:ext cx="5147155" cy="4016424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B0F0"/>
                </a:solidFill>
                <a:latin typeface="Gotham Book" pitchFamily="2" charset="0"/>
              </a:rPr>
              <a:t>National Poll Worker Recruitment Day</a:t>
            </a:r>
            <a:endParaRPr lang="en-US" sz="6000" b="1" dirty="0">
              <a:latin typeface="Gotham Book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E2BA50-1F79-F789-2C8F-8CC8D38C5073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ith a dog and a cane&#10;&#10;Description automatically generated">
            <a:extLst>
              <a:ext uri="{FF2B5EF4-FFF2-40B4-BE49-F238E27FC236}">
                <a16:creationId xmlns:a16="http://schemas.microsoft.com/office/drawing/2014/main" id="{DEEC22A0-6DBA-24C9-4E8E-A6754E6CA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6" r="42351"/>
          <a:stretch/>
        </p:blipFill>
        <p:spPr>
          <a:xfrm>
            <a:off x="-1" y="1328340"/>
            <a:ext cx="6967729" cy="89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D6BDD96-144A-E608-F901-F0DBB6AA1F55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447F4CF2-F70D-3D86-B834-7FF0BFEF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388" y="-685549"/>
            <a:ext cx="7449611" cy="5158358"/>
          </a:xfrm>
        </p:spPr>
        <p:txBody>
          <a:bodyPr>
            <a:normAutofit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19001C7-99C8-2146-3E4E-44C3AA7CB687}"/>
              </a:ext>
            </a:extLst>
          </p:cNvPr>
          <p:cNvSpPr txBox="1">
            <a:spLocks/>
          </p:cNvSpPr>
          <p:nvPr/>
        </p:nvSpPr>
        <p:spPr>
          <a:xfrm>
            <a:off x="2837389" y="3183544"/>
            <a:ext cx="7449610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9BDE5A-AEEB-A0A9-BAA9-1C831FC16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" r="36605"/>
          <a:stretch/>
        </p:blipFill>
        <p:spPr>
          <a:xfrm>
            <a:off x="1" y="3244504"/>
            <a:ext cx="8359015" cy="70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8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79" y="1053753"/>
            <a:ext cx="8588039" cy="2896604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National </a:t>
            </a:r>
            <a:b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</a:br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Poll Worker Recruitment Day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99405D-EDE4-6C14-D647-B29E4E3FBD5A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08214-33A7-1650-0818-A02073D4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1" r="36605"/>
          <a:stretch/>
        </p:blipFill>
        <p:spPr>
          <a:xfrm>
            <a:off x="1" y="3244504"/>
            <a:ext cx="8359015" cy="70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18750361-C258-45EB-42E9-F92C1717D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4841" r="-2126" b="-1"/>
          <a:stretch/>
        </p:blipFill>
        <p:spPr>
          <a:xfrm>
            <a:off x="1" y="2627404"/>
            <a:ext cx="10287000" cy="7659596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F2A74557-6C96-741A-70AF-00B907C5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445" y="2246896"/>
            <a:ext cx="8160593" cy="2896604"/>
          </a:xfrm>
        </p:spPr>
        <p:txBody>
          <a:bodyPr>
            <a:normAutofit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2D9F008-CFCF-EA72-7DDC-F55085EEE850}"/>
              </a:ext>
            </a:extLst>
          </p:cNvPr>
          <p:cNvSpPr txBox="1">
            <a:spLocks/>
          </p:cNvSpPr>
          <p:nvPr/>
        </p:nvSpPr>
        <p:spPr>
          <a:xfrm>
            <a:off x="1927984" y="5185435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54AE17-4EC5-65DC-D076-2E1780FB820E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</p:spTree>
    <p:extLst>
      <p:ext uri="{BB962C8B-B14F-4D97-AF65-F5344CB8AC3E}">
        <p14:creationId xmlns:p14="http://schemas.microsoft.com/office/powerpoint/2010/main" val="395665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F929AA85-7BD3-ACF6-305E-252E644F9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4841" r="-2126" b="-1"/>
          <a:stretch/>
        </p:blipFill>
        <p:spPr>
          <a:xfrm>
            <a:off x="1" y="2627404"/>
            <a:ext cx="10287000" cy="765959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81" y="2198768"/>
            <a:ext cx="9176084" cy="4667251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00B0F0"/>
                </a:solidFill>
                <a:latin typeface="Gotham Book" pitchFamily="2" charset="0"/>
              </a:rPr>
              <a:t>National </a:t>
            </a:r>
            <a:br>
              <a:rPr lang="en-US" sz="8000" b="1" dirty="0">
                <a:solidFill>
                  <a:srgbClr val="00B0F0"/>
                </a:solidFill>
                <a:latin typeface="Gotham Book" pitchFamily="2" charset="0"/>
              </a:rPr>
            </a:br>
            <a:r>
              <a:rPr lang="en-US" sz="8000" b="1" dirty="0">
                <a:solidFill>
                  <a:srgbClr val="00B0F0"/>
                </a:solidFill>
                <a:latin typeface="Gotham Book" pitchFamily="2" charset="0"/>
              </a:rPr>
              <a:t>Poll Worker Recruitment Day</a:t>
            </a:r>
            <a:endParaRPr lang="en-US" sz="8000" b="1" dirty="0">
              <a:latin typeface="Gotham Book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E308D8-0E02-AC67-4977-3011F21B95F9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6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BCB4E01A-934F-F964-40EE-F7C5F2AE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396"/>
            <a:ext cx="10287000" cy="54006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6892FF-C952-4880-23EC-A76F65ADF159}"/>
              </a:ext>
            </a:extLst>
          </p:cNvPr>
          <p:cNvSpPr/>
          <p:nvPr/>
        </p:nvSpPr>
        <p:spPr>
          <a:xfrm>
            <a:off x="6041070" y="6521891"/>
            <a:ext cx="1836237" cy="1836237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2B2AB4B1-1381-09B7-0399-33E23098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990" y="937807"/>
            <a:ext cx="7047032" cy="2896604"/>
          </a:xfrm>
        </p:spPr>
        <p:txBody>
          <a:bodyPr wrap="square">
            <a:normAutofit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69AF79E-CA06-7083-A3FD-F33753F175EB}"/>
              </a:ext>
            </a:extLst>
          </p:cNvPr>
          <p:cNvSpPr txBox="1">
            <a:spLocks/>
          </p:cNvSpPr>
          <p:nvPr/>
        </p:nvSpPr>
        <p:spPr>
          <a:xfrm>
            <a:off x="2475989" y="3815492"/>
            <a:ext cx="5031813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3628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>
            <a:extLst>
              <a:ext uri="{FF2B5EF4-FFF2-40B4-BE49-F238E27FC236}">
                <a16:creationId xmlns:a16="http://schemas.microsoft.com/office/drawing/2014/main" id="{2B2AB4B1-1381-09B7-0399-33E23098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34" y="1928872"/>
            <a:ext cx="8247746" cy="2896604"/>
          </a:xfrm>
        </p:spPr>
        <p:txBody>
          <a:bodyPr wrap="square">
            <a:no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National </a:t>
            </a:r>
            <a:b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</a:br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Poll Worker Recruitment Day</a:t>
            </a:r>
            <a:endParaRPr lang="en-US" sz="7200" b="1" dirty="0">
              <a:latin typeface="Gotham Book" pitchFamily="2" charset="0"/>
            </a:endParaRPr>
          </a:p>
        </p:txBody>
      </p:sp>
      <p:pic>
        <p:nvPicPr>
          <p:cNvPr id="5" name="Picture 4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7117B623-73AE-0849-7090-FBB40BDAF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396"/>
            <a:ext cx="10287000" cy="54006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2C0FC03-8BBE-C8AE-397D-38016262473B}"/>
              </a:ext>
            </a:extLst>
          </p:cNvPr>
          <p:cNvSpPr/>
          <p:nvPr/>
        </p:nvSpPr>
        <p:spPr>
          <a:xfrm>
            <a:off x="6041069" y="6521891"/>
            <a:ext cx="1836237" cy="18362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306" y="541464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2753306" y="3468605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61313B-5ECA-2049-312D-EC5C7C30C8E3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  <p:pic>
        <p:nvPicPr>
          <p:cNvPr id="3" name="Picture 2" descr="A person standing next to a mailbox&#10;&#10;Description automatically generated">
            <a:extLst>
              <a:ext uri="{FF2B5EF4-FFF2-40B4-BE49-F238E27FC236}">
                <a16:creationId xmlns:a16="http://schemas.microsoft.com/office/drawing/2014/main" id="{435F01E1-4DE5-80BF-E27F-20936E79D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33877"/>
          <a:stretch/>
        </p:blipFill>
        <p:spPr>
          <a:xfrm>
            <a:off x="1587" y="4206240"/>
            <a:ext cx="7658621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3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4560-4A63-19F8-2E40-67135C17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2" y="976855"/>
            <a:ext cx="8872538" cy="1988345"/>
          </a:xfrm>
        </p:spPr>
        <p:txBody>
          <a:bodyPr>
            <a:normAutofit fontScale="90000"/>
          </a:bodyPr>
          <a:lstStyle/>
          <a:p>
            <a:r>
              <a:rPr lang="en-US" sz="5400">
                <a:latin typeface="Trebuchet MS" panose="020B0703020202090204" pitchFamily="34" charset="0"/>
              </a:rPr>
              <a:t>For Windows Users: Best Practices: Step-by-Step Guide To Customizable Graphics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EC03B-E71C-9CE7-4A5D-844CAFC272A9}"/>
              </a:ext>
            </a:extLst>
          </p:cNvPr>
          <p:cNvSpPr txBox="1"/>
          <p:nvPr/>
        </p:nvSpPr>
        <p:spPr>
          <a:xfrm>
            <a:off x="1414462" y="3159940"/>
            <a:ext cx="8872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latin typeface="Trebuchet MS" panose="020B0703020202090204" pitchFamily="34" charset="0"/>
                <a:ea typeface="+mj-ea"/>
                <a:cs typeface="+mj-cs"/>
              </a:rPr>
              <a:t>Edit/Customize the graphic to best serve your constituency. There are two versions of each graphic, one that is ready to publish and one that is customizable – allowing for you to insert a specific logo and any copy you’d like.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29A39-AA77-85E4-AA78-4183048C8342}"/>
              </a:ext>
            </a:extLst>
          </p:cNvPr>
          <p:cNvSpPr txBox="1"/>
          <p:nvPr/>
        </p:nvSpPr>
        <p:spPr>
          <a:xfrm>
            <a:off x="1414462" y="4278011"/>
            <a:ext cx="8445155" cy="197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2: Click Change File Type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3: Under Image File Types, Select .JPG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4: Save Your New Graphic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5: Don’t Forget to Use the Hashtag #</a:t>
            </a:r>
            <a:r>
              <a:rPr lang="en-US" err="1">
                <a:latin typeface="Trebuchet MS" panose="020B0703020202090204" pitchFamily="34" charset="0"/>
                <a:ea typeface="+mn-lt"/>
                <a:cs typeface="+mn-lt"/>
              </a:rPr>
              <a:t>HelpAmericaVote</a:t>
            </a: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6A2A47-52AB-99B5-6658-A40BE8B7E2FB}"/>
              </a:ext>
            </a:extLst>
          </p:cNvPr>
          <p:cNvGrpSpPr/>
          <p:nvPr/>
        </p:nvGrpSpPr>
        <p:grpSpPr>
          <a:xfrm>
            <a:off x="2036189" y="6445600"/>
            <a:ext cx="7201700" cy="3427178"/>
            <a:chOff x="5970962" y="2564474"/>
            <a:chExt cx="8560584" cy="40738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59A665-107B-77D0-2EBB-CFC080125812}"/>
                </a:ext>
              </a:extLst>
            </p:cNvPr>
            <p:cNvGrpSpPr/>
            <p:nvPr/>
          </p:nvGrpSpPr>
          <p:grpSpPr>
            <a:xfrm>
              <a:off x="6867174" y="2564474"/>
              <a:ext cx="6647536" cy="369332"/>
              <a:chOff x="6244327" y="3124138"/>
              <a:chExt cx="6647536" cy="36933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66C71C-0CBD-FCDE-5D79-1913F1DD5C76}"/>
                  </a:ext>
                </a:extLst>
              </p:cNvPr>
              <p:cNvSpPr txBox="1"/>
              <p:nvPr/>
            </p:nvSpPr>
            <p:spPr>
              <a:xfrm>
                <a:off x="6244327" y="3124138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CF2032"/>
                    </a:solidFill>
                    <a:latin typeface="Trebuchet MS" panose="020B0703020202090204" pitchFamily="34" charset="0"/>
                  </a:rPr>
                  <a:t>Step 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B19DA7-2878-08C1-DCF1-5BFC09B1AAF9}"/>
                  </a:ext>
                </a:extLst>
              </p:cNvPr>
              <p:cNvSpPr txBox="1"/>
              <p:nvPr/>
            </p:nvSpPr>
            <p:spPr>
              <a:xfrm>
                <a:off x="9009834" y="3124138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CF2032"/>
                    </a:solidFill>
                    <a:latin typeface="Trebuchet MS" panose="020B0703020202090204" pitchFamily="34" charset="0"/>
                  </a:rPr>
                  <a:t>Step 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953EB3-8A05-8E9C-1ABD-4F3E640CFEA7}"/>
                  </a:ext>
                </a:extLst>
              </p:cNvPr>
              <p:cNvSpPr txBox="1"/>
              <p:nvPr/>
            </p:nvSpPr>
            <p:spPr>
              <a:xfrm>
                <a:off x="12025920" y="3124138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CF2032"/>
                    </a:solidFill>
                    <a:latin typeface="Trebuchet MS" panose="020B0703020202090204" pitchFamily="34" charset="0"/>
                  </a:rPr>
                  <a:t>Step 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BCC6F56-09C2-67B7-853E-5C84CD3AD43B}"/>
                </a:ext>
              </a:extLst>
            </p:cNvPr>
            <p:cNvGrpSpPr/>
            <p:nvPr/>
          </p:nvGrpSpPr>
          <p:grpSpPr>
            <a:xfrm>
              <a:off x="5970962" y="3413182"/>
              <a:ext cx="8560584" cy="3225142"/>
              <a:chOff x="5970962" y="3336296"/>
              <a:chExt cx="9102620" cy="3684236"/>
            </a:xfrm>
            <a:effectLst>
              <a:outerShdw blurRad="254951" sx="102000" sy="102000" algn="ctr" rotWithShape="0">
                <a:prstClr val="black">
                  <a:alpha val="11000"/>
                </a:prstClr>
              </a:outerShdw>
            </a:effectLst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2A33ED1-9C8C-E27B-3762-0AB41C8EA682}"/>
                  </a:ext>
                </a:extLst>
              </p:cNvPr>
              <p:cNvGrpSpPr/>
              <p:nvPr/>
            </p:nvGrpSpPr>
            <p:grpSpPr>
              <a:xfrm>
                <a:off x="9089529" y="3336296"/>
                <a:ext cx="2634379" cy="3684236"/>
                <a:chOff x="9444662" y="3065995"/>
                <a:chExt cx="2475326" cy="3461797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23BF717-851F-DB86-4DD7-E8BD1AA8F9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62277"/>
                <a:stretch/>
              </p:blipFill>
              <p:spPr>
                <a:xfrm>
                  <a:off x="9444662" y="3065995"/>
                  <a:ext cx="2321606" cy="3461797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screenshot of a computer&#10;&#10;Description automatically generated">
                  <a:extLst>
                    <a:ext uri="{FF2B5EF4-FFF2-40B4-BE49-F238E27FC236}">
                      <a16:creationId xmlns:a16="http://schemas.microsoft.com/office/drawing/2014/main" id="{DBCCCCF0-29A2-C56B-96FF-173068EB0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8650" t="36943" r="1938" b="55992"/>
                <a:stretch/>
              </p:blipFill>
              <p:spPr>
                <a:xfrm>
                  <a:off x="11278461" y="5315172"/>
                  <a:ext cx="641527" cy="276351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11542C3-29D0-04B7-F191-CF8F51B5753D}"/>
                  </a:ext>
                </a:extLst>
              </p:cNvPr>
              <p:cNvGrpSpPr/>
              <p:nvPr/>
            </p:nvGrpSpPr>
            <p:grpSpPr>
              <a:xfrm>
                <a:off x="5970962" y="3336296"/>
                <a:ext cx="2663567" cy="3684236"/>
                <a:chOff x="6341665" y="3065995"/>
                <a:chExt cx="2663567" cy="3684236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6D6FF575-B494-1B15-29DE-493835590D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62922" b="8821"/>
                <a:stretch/>
              </p:blipFill>
              <p:spPr>
                <a:xfrm>
                  <a:off x="6341665" y="3065995"/>
                  <a:ext cx="2663567" cy="3684236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screenshot of a computer&#10;&#10;Description automatically generated">
                  <a:extLst>
                    <a:ext uri="{FF2B5EF4-FFF2-40B4-BE49-F238E27FC236}">
                      <a16:creationId xmlns:a16="http://schemas.microsoft.com/office/drawing/2014/main" id="{2D1B5A9F-880A-537E-7CAF-F75384A4CF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8650" t="36943" r="1938" b="55992"/>
                <a:stretch/>
              </p:blipFill>
              <p:spPr>
                <a:xfrm>
                  <a:off x="7117867" y="5681328"/>
                  <a:ext cx="641527" cy="276351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4D5121F-8934-49FC-6816-92F80AA1D4C4}"/>
                  </a:ext>
                </a:extLst>
              </p:cNvPr>
              <p:cNvGrpSpPr/>
              <p:nvPr/>
            </p:nvGrpSpPr>
            <p:grpSpPr>
              <a:xfrm>
                <a:off x="12015311" y="3337653"/>
                <a:ext cx="3058271" cy="2655785"/>
                <a:chOff x="11935559" y="3094105"/>
                <a:chExt cx="3058271" cy="2655785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6B47881-D61E-AEAB-E390-6370B1F8C8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9202" t="8802" r="12599" b="16177"/>
                <a:stretch/>
              </p:blipFill>
              <p:spPr>
                <a:xfrm>
                  <a:off x="11935559" y="3094105"/>
                  <a:ext cx="3033331" cy="2655785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screenshot of a computer&#10;&#10;Description automatically generated">
                  <a:extLst>
                    <a:ext uri="{FF2B5EF4-FFF2-40B4-BE49-F238E27FC236}">
                      <a16:creationId xmlns:a16="http://schemas.microsoft.com/office/drawing/2014/main" id="{544533AF-1CB2-B412-0995-B4CFE8D640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8650" t="36943" r="1938" b="55992"/>
                <a:stretch/>
              </p:blipFill>
              <p:spPr>
                <a:xfrm>
                  <a:off x="14519427" y="4585186"/>
                  <a:ext cx="474403" cy="20435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93970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9" y="2092094"/>
            <a:ext cx="9932835" cy="2896604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Gotham Book" pitchFamily="2" charset="0"/>
              </a:rPr>
              <a:t>National Poll Worker Recruitment Day</a:t>
            </a:r>
            <a:endParaRPr lang="en-US" sz="6600" b="1" dirty="0">
              <a:latin typeface="Gotham Book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926D7F-C210-D096-8C11-CB3950D9F336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standing next to a mailbox&#10;&#10;Description automatically generated">
            <a:extLst>
              <a:ext uri="{FF2B5EF4-FFF2-40B4-BE49-F238E27FC236}">
                <a16:creationId xmlns:a16="http://schemas.microsoft.com/office/drawing/2014/main" id="{2C0D73B0-DDA0-CE87-C81F-7AA0578E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3877"/>
          <a:stretch/>
        </p:blipFill>
        <p:spPr>
          <a:xfrm>
            <a:off x="1587" y="4206240"/>
            <a:ext cx="7658621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7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AA6639CE-83D9-E81B-17E1-479E0023CF59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35A06046-E01C-25A3-A368-9E41804DC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468" y="633849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656A4E5-24D3-7AAA-29A9-CE2834B589FF}"/>
              </a:ext>
            </a:extLst>
          </p:cNvPr>
          <p:cNvSpPr txBox="1">
            <a:spLocks/>
          </p:cNvSpPr>
          <p:nvPr/>
        </p:nvSpPr>
        <p:spPr>
          <a:xfrm>
            <a:off x="2218468" y="3560990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4D9671-4410-CE7F-B5AC-92F54BF663FB}"/>
              </a:ext>
            </a:extLst>
          </p:cNvPr>
          <p:cNvGrpSpPr/>
          <p:nvPr/>
        </p:nvGrpSpPr>
        <p:grpSpPr>
          <a:xfrm>
            <a:off x="0" y="4631163"/>
            <a:ext cx="8751389" cy="5668488"/>
            <a:chOff x="0" y="4631163"/>
            <a:chExt cx="8751389" cy="5668488"/>
          </a:xfrm>
        </p:grpSpPr>
        <p:pic>
          <p:nvPicPr>
            <p:cNvPr id="2" name="Picture 1" descr="A person standing next to a computer&#10;&#10;Description automatically generated">
              <a:extLst>
                <a:ext uri="{FF2B5EF4-FFF2-40B4-BE49-F238E27FC236}">
                  <a16:creationId xmlns:a16="http://schemas.microsoft.com/office/drawing/2014/main" id="{4FF1454C-30DF-909E-1876-EE4E985D6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0235"/>
            <a:stretch/>
          </p:blipFill>
          <p:spPr>
            <a:xfrm>
              <a:off x="0" y="4680541"/>
              <a:ext cx="8751389" cy="560645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BF5D20-133F-8030-EC29-D9374DF8D6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656" b="27808"/>
            <a:stretch/>
          </p:blipFill>
          <p:spPr>
            <a:xfrm>
              <a:off x="614709" y="4631163"/>
              <a:ext cx="2232985" cy="5668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55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66088E20-D7E6-5123-CE2C-299F78178DEC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DA5F1691-9D38-26B8-44F3-66B8E092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09" y="1796225"/>
            <a:ext cx="9269608" cy="2896604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Gotham Book" pitchFamily="2" charset="0"/>
              </a:rPr>
              <a:t>National Poll Worker Recruitment Day</a:t>
            </a:r>
            <a:endParaRPr lang="en-US" sz="6600" b="1" dirty="0">
              <a:latin typeface="Gotham Book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A92E21-394D-6893-91F3-54F76BFBC104}"/>
              </a:ext>
            </a:extLst>
          </p:cNvPr>
          <p:cNvGrpSpPr/>
          <p:nvPr/>
        </p:nvGrpSpPr>
        <p:grpSpPr>
          <a:xfrm>
            <a:off x="0" y="4631163"/>
            <a:ext cx="8751389" cy="5668488"/>
            <a:chOff x="0" y="4631163"/>
            <a:chExt cx="8751389" cy="5668488"/>
          </a:xfrm>
        </p:grpSpPr>
        <p:pic>
          <p:nvPicPr>
            <p:cNvPr id="3" name="Picture 2" descr="A person standing next to a computer&#10;&#10;Description automatically generated">
              <a:extLst>
                <a:ext uri="{FF2B5EF4-FFF2-40B4-BE49-F238E27FC236}">
                  <a16:creationId xmlns:a16="http://schemas.microsoft.com/office/drawing/2014/main" id="{AA57A694-22EA-4576-A2A8-DCF7D84E5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0235"/>
            <a:stretch/>
          </p:blipFill>
          <p:spPr>
            <a:xfrm>
              <a:off x="0" y="4680541"/>
              <a:ext cx="8751389" cy="560645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9F0C55-2963-D32D-3C21-79FEB5B05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656" b="27808"/>
            <a:stretch/>
          </p:blipFill>
          <p:spPr>
            <a:xfrm>
              <a:off x="614709" y="4631163"/>
              <a:ext cx="2232985" cy="5668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9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F54C087C-A35E-9F3C-8025-05A7FD538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17" t="4687"/>
          <a:stretch/>
        </p:blipFill>
        <p:spPr>
          <a:xfrm>
            <a:off x="0" y="2825962"/>
            <a:ext cx="10287000" cy="74621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E2BB0CF-0C2B-B7A8-B807-8CD73BDF0404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9C3B31C7-6EE8-8722-0234-0AEB7092D55D}"/>
              </a:ext>
            </a:extLst>
          </p:cNvPr>
          <p:cNvSpPr txBox="1">
            <a:spLocks/>
          </p:cNvSpPr>
          <p:nvPr/>
        </p:nvSpPr>
        <p:spPr>
          <a:xfrm>
            <a:off x="2218468" y="633849"/>
            <a:ext cx="8588039" cy="2896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406FA69-831D-AAE6-3570-FF82116AB90B}"/>
              </a:ext>
            </a:extLst>
          </p:cNvPr>
          <p:cNvSpPr txBox="1">
            <a:spLocks/>
          </p:cNvSpPr>
          <p:nvPr/>
        </p:nvSpPr>
        <p:spPr>
          <a:xfrm>
            <a:off x="2218468" y="3560990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4105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953F2518-D3FA-6522-30CD-708477139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17" t="4687"/>
          <a:stretch/>
        </p:blipFill>
        <p:spPr>
          <a:xfrm>
            <a:off x="0" y="2825962"/>
            <a:ext cx="10287000" cy="746210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766B999-B615-DA37-C579-8D8B1D42281E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67AA20F-D4E0-003A-5900-9C3932CC11F7}"/>
              </a:ext>
            </a:extLst>
          </p:cNvPr>
          <p:cNvSpPr txBox="1">
            <a:spLocks/>
          </p:cNvSpPr>
          <p:nvPr/>
        </p:nvSpPr>
        <p:spPr>
          <a:xfrm>
            <a:off x="1410953" y="1108787"/>
            <a:ext cx="9026485" cy="388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National </a:t>
            </a:r>
            <a:b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</a:br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Poll Worker Recruitment Day</a:t>
            </a:r>
            <a:endParaRPr lang="en-US" sz="6600" b="1" dirty="0"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8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333" y="603459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2380332" y="3530600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>
                <a:latin typeface="Gotham Book" pitchFamily="2" charset="0"/>
              </a:rPr>
              <a:t>Your Subtext Goes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B21CDB-AA09-D3E8-279C-FFA515DC032C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  <p:pic>
        <p:nvPicPr>
          <p:cNvPr id="4" name="Picture 3" descr="A person in a wheelchair using a computer&#10;&#10;Description automatically generated">
            <a:extLst>
              <a:ext uri="{FF2B5EF4-FFF2-40B4-BE49-F238E27FC236}">
                <a16:creationId xmlns:a16="http://schemas.microsoft.com/office/drawing/2014/main" id="{FE146854-AC84-0917-916B-6409B1B6B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5" t="9137" r="32537"/>
          <a:stretch/>
        </p:blipFill>
        <p:spPr>
          <a:xfrm>
            <a:off x="0" y="4147930"/>
            <a:ext cx="8229600" cy="6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4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1" y="1468185"/>
            <a:ext cx="9368589" cy="2896604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Gotham Book" pitchFamily="2" charset="0"/>
              </a:rPr>
              <a:t>National Poll Worker Recruitment Day</a:t>
            </a:r>
            <a:endParaRPr lang="en-US" sz="6600" b="1" dirty="0">
              <a:latin typeface="Gotham Book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5822AF-741F-DE15-8ACF-63B584E74093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in a wheelchair using a computer&#10;&#10;Description automatically generated">
            <a:extLst>
              <a:ext uri="{FF2B5EF4-FFF2-40B4-BE49-F238E27FC236}">
                <a16:creationId xmlns:a16="http://schemas.microsoft.com/office/drawing/2014/main" id="{85C98AD9-E7B9-D248-796E-E3DD8425F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5" t="9137" r="32537"/>
          <a:stretch/>
        </p:blipFill>
        <p:spPr>
          <a:xfrm>
            <a:off x="0" y="4147930"/>
            <a:ext cx="8229600" cy="6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7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person standing next to a sign&#10;&#10;Description automatically generated">
            <a:extLst>
              <a:ext uri="{FF2B5EF4-FFF2-40B4-BE49-F238E27FC236}">
                <a16:creationId xmlns:a16="http://schemas.microsoft.com/office/drawing/2014/main" id="{FF1234D3-8E5A-7FC3-4A5C-6712EEC0F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0"/>
          <a:stretch/>
        </p:blipFill>
        <p:spPr>
          <a:xfrm>
            <a:off x="-9072" y="4681340"/>
            <a:ext cx="10296071" cy="560673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35B7ACC-D392-F94B-1F51-D17D10E8D6BD}"/>
              </a:ext>
            </a:extLst>
          </p:cNvPr>
          <p:cNvSpPr/>
          <p:nvPr/>
        </p:nvSpPr>
        <p:spPr>
          <a:xfrm>
            <a:off x="8549924" y="874417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0E75CEF-49B3-EC79-8617-A28BD20A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333" y="603459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 dirty="0">
              <a:latin typeface="Gotham Book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B8232B9-8CC4-DC2B-62E0-2CBB45AB9161}"/>
              </a:ext>
            </a:extLst>
          </p:cNvPr>
          <p:cNvSpPr txBox="1">
            <a:spLocks/>
          </p:cNvSpPr>
          <p:nvPr/>
        </p:nvSpPr>
        <p:spPr>
          <a:xfrm>
            <a:off x="2380332" y="3530600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7904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e49053-1961-46de-9bb2-e98cd2155f11">
      <Terms xmlns="http://schemas.microsoft.com/office/infopath/2007/PartnerControls"/>
    </lcf76f155ced4ddcb4097134ff3c332f>
    <TaxCatchAll xmlns="0d6fa9a0-74d4-42c4-8398-69cb66e7b54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09BA83AD9AC4BBA56FE756E5219E6" ma:contentTypeVersion="18" ma:contentTypeDescription="Create a new document." ma:contentTypeScope="" ma:versionID="61b28747e21552c8ffd66f8352bfa744">
  <xsd:schema xmlns:xsd="http://www.w3.org/2001/XMLSchema" xmlns:xs="http://www.w3.org/2001/XMLSchema" xmlns:p="http://schemas.microsoft.com/office/2006/metadata/properties" xmlns:ns2="36e49053-1961-46de-9bb2-e98cd2155f11" xmlns:ns3="0d6fa9a0-74d4-42c4-8398-69cb66e7b544" targetNamespace="http://schemas.microsoft.com/office/2006/metadata/properties" ma:root="true" ma:fieldsID="f06f388932c4ed2c4b5f827f71a5ff16" ns2:_="" ns3:_="">
    <xsd:import namespace="36e49053-1961-46de-9bb2-e98cd2155f11"/>
    <xsd:import namespace="0d6fa9a0-74d4-42c4-8398-69cb66e7b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49053-1961-46de-9bb2-e98cd2155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31c7ec-96db-4efb-b6b7-556cf404c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fa9a0-74d4-42c4-8398-69cb66e7b5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2dce5d-e85a-44b4-a83c-dbb5d4db6b02}" ma:internalName="TaxCatchAll" ma:showField="CatchAllData" ma:web="0d6fa9a0-74d4-42c4-8398-69cb66e7b5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05861A-26F4-417B-80CA-0894B091795C}">
  <ds:schemaRefs>
    <ds:schemaRef ds:uri="6231895d-fa44-4bb4-bb61-88562dbf8efa"/>
    <ds:schemaRef ds:uri="http://purl.org/dc/dcmitype/"/>
    <ds:schemaRef ds:uri="http://purl.org/dc/elements/1.1/"/>
    <ds:schemaRef ds:uri="http://purl.org/dc/terms/"/>
    <ds:schemaRef ds:uri="http://www.w3.org/XML/1998/namespace"/>
    <ds:schemaRef ds:uri="ea79f945-cc04-43e3-834e-eac7669b203b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36e49053-1961-46de-9bb2-e98cd2155f11"/>
    <ds:schemaRef ds:uri="0d6fa9a0-74d4-42c4-8398-69cb66e7b544"/>
  </ds:schemaRefs>
</ds:datastoreItem>
</file>

<file path=customXml/itemProps2.xml><?xml version="1.0" encoding="utf-8"?>
<ds:datastoreItem xmlns:ds="http://schemas.openxmlformats.org/officeDocument/2006/customXml" ds:itemID="{62C925C7-2B62-45CD-B3F5-CF078C10B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e49053-1961-46de-9bb2-e98cd2155f11"/>
    <ds:schemaRef ds:uri="0d6fa9a0-74d4-42c4-8398-69cb66e7b5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1EC6EF-78B2-4C19-8DD0-3503FC3083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</TotalTime>
  <Words>386</Words>
  <Application>Microsoft Office PowerPoint</Application>
  <PresentationFormat>Custom</PresentationFormat>
  <Paragraphs>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For Mac Users: Best Practices: Step-by-Step Guide To Customizable Graphics</vt:lpstr>
      <vt:lpstr>For Windows Users: Best Practices: Step-by-Step Guide To Customizable Graphics</vt:lpstr>
      <vt:lpstr>Your Text Goes Here</vt:lpstr>
      <vt:lpstr>National Poll Worker Recruitment Day</vt:lpstr>
      <vt:lpstr>PowerPoint Presentation</vt:lpstr>
      <vt:lpstr>PowerPoint Presentation</vt:lpstr>
      <vt:lpstr>Your Text Goes Here</vt:lpstr>
      <vt:lpstr>National Poll Worker Recruitment Day</vt:lpstr>
      <vt:lpstr>Your Text Goes Here</vt:lpstr>
      <vt:lpstr>National  Poll Worker Recruitment Day</vt:lpstr>
      <vt:lpstr>Your Text Goes Here</vt:lpstr>
      <vt:lpstr>National Poll Worker Recruitment Day</vt:lpstr>
      <vt:lpstr>Your Text Goes Here</vt:lpstr>
      <vt:lpstr>National  Poll Worker Recruitment Day</vt:lpstr>
      <vt:lpstr>Your Text Goes Here</vt:lpstr>
      <vt:lpstr>National  Poll Worker Recruitment Day</vt:lpstr>
      <vt:lpstr>Your Text Goes Here</vt:lpstr>
      <vt:lpstr>National  Poll Worker Recruitment Day</vt:lpstr>
      <vt:lpstr>Your Text Goes Here</vt:lpstr>
      <vt:lpstr>National Poll Worker Recruitment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Text Goes Here</dc:title>
  <dc:creator>Kassy Ruiz</dc:creator>
  <cp:lastModifiedBy>Derek Zheng</cp:lastModifiedBy>
  <cp:revision>3</cp:revision>
  <dcterms:created xsi:type="dcterms:W3CDTF">2023-10-17T20:27:43Z</dcterms:created>
  <dcterms:modified xsi:type="dcterms:W3CDTF">2024-06-28T16:03:20Z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0x010100EFD09BA83AD9AC4BBA56FE756E5219E6</vt:lpwstr>
  </property>
  <property fmtid="{D5CDD505-2E9C-101B-9397-08002B2CF9AE}" pid="3" name="MediaServiceImageTags">
    <vt:lpwstr/>
  </property>
</Properties>
</file>