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57" r:id="rId6"/>
    <p:sldId id="256" r:id="rId7"/>
    <p:sldId id="258" r:id="rId8"/>
    <p:sldId id="259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A7D"/>
    <a:srgbClr val="062D9C"/>
    <a:srgbClr val="215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BA59D-1294-466B-8AFA-7F9F75791E97}" v="147" dt="2025-04-10T17:38:1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fer Day" userId="806898b1-e06e-46c3-af95-34f60bf5117a" providerId="ADAL" clId="{E32BA59D-1294-466B-8AFA-7F9F75791E97}"/>
    <pc:docChg chg="undo custSel modSld">
      <pc:chgData name="Jenniffer Day" userId="806898b1-e06e-46c3-af95-34f60bf5117a" providerId="ADAL" clId="{E32BA59D-1294-466B-8AFA-7F9F75791E97}" dt="2025-04-10T17:38:11.177" v="146" actId="13244"/>
      <pc:docMkLst>
        <pc:docMk/>
      </pc:docMkLst>
      <pc:sldChg chg="addSp delSp modSp mod">
        <pc:chgData name="Jenniffer Day" userId="806898b1-e06e-46c3-af95-34f60bf5117a" providerId="ADAL" clId="{E32BA59D-1294-466B-8AFA-7F9F75791E97}" dt="2025-04-10T17:36:12.964" v="138" actId="1076"/>
        <pc:sldMkLst>
          <pc:docMk/>
          <pc:sldMk cId="3875922494" sldId="256"/>
        </pc:sldMkLst>
        <pc:spChg chg="add del mod ord">
          <ac:chgData name="Jenniffer Day" userId="806898b1-e06e-46c3-af95-34f60bf5117a" providerId="ADAL" clId="{E32BA59D-1294-466B-8AFA-7F9F75791E97}" dt="2025-04-10T17:36:08.579" v="137" actId="166"/>
          <ac:spMkLst>
            <pc:docMk/>
            <pc:sldMk cId="3875922494" sldId="256"/>
            <ac:spMk id="2" creationId="{791EBC74-16FF-FCD3-9D67-6294BDFEF69C}"/>
          </ac:spMkLst>
        </pc:spChg>
        <pc:spChg chg="add del mod">
          <ac:chgData name="Jenniffer Day" userId="806898b1-e06e-46c3-af95-34f60bf5117a" providerId="ADAL" clId="{E32BA59D-1294-466B-8AFA-7F9F75791E97}" dt="2025-04-10T17:36:12.964" v="138" actId="1076"/>
          <ac:spMkLst>
            <pc:docMk/>
            <pc:sldMk cId="3875922494" sldId="256"/>
            <ac:spMk id="8" creationId="{48A05695-B676-5DE4-3F5E-5C6B6868FA8E}"/>
          </ac:spMkLst>
        </pc:spChg>
        <pc:spChg chg="mod">
          <ac:chgData name="Jenniffer Day" userId="806898b1-e06e-46c3-af95-34f60bf5117a" providerId="ADAL" clId="{E32BA59D-1294-466B-8AFA-7F9F75791E97}" dt="2025-04-10T17:25:01.471" v="22" actId="962"/>
          <ac:spMkLst>
            <pc:docMk/>
            <pc:sldMk cId="3875922494" sldId="256"/>
            <ac:spMk id="17" creationId="{97E9C83A-BB8D-CAB7-CB83-131F79A546E5}"/>
          </ac:spMkLst>
        </pc:spChg>
        <pc:picChg chg="mod">
          <ac:chgData name="Jenniffer Day" userId="806898b1-e06e-46c3-af95-34f60bf5117a" providerId="ADAL" clId="{E32BA59D-1294-466B-8AFA-7F9F75791E97}" dt="2025-04-10T17:24:24.245" v="19" actId="962"/>
          <ac:picMkLst>
            <pc:docMk/>
            <pc:sldMk cId="3875922494" sldId="256"/>
            <ac:picMk id="6" creationId="{B38119CC-504E-83D2-0C3A-DE9CF0A0775B}"/>
          </ac:picMkLst>
        </pc:picChg>
        <pc:picChg chg="mod ord">
          <ac:chgData name="Jenniffer Day" userId="806898b1-e06e-46c3-af95-34f60bf5117a" providerId="ADAL" clId="{E32BA59D-1294-466B-8AFA-7F9F75791E97}" dt="2025-04-10T17:35:23.126" v="134" actId="13244"/>
          <ac:picMkLst>
            <pc:docMk/>
            <pc:sldMk cId="3875922494" sldId="256"/>
            <ac:picMk id="11" creationId="{DE8853EC-28EB-00B9-B392-10300224E426}"/>
          </ac:picMkLst>
        </pc:picChg>
      </pc:sldChg>
      <pc:sldChg chg="addSp modSp mod">
        <pc:chgData name="Jenniffer Day" userId="806898b1-e06e-46c3-af95-34f60bf5117a" providerId="ADAL" clId="{E32BA59D-1294-466B-8AFA-7F9F75791E97}" dt="2025-04-10T17:34:21.011" v="132"/>
        <pc:sldMkLst>
          <pc:docMk/>
          <pc:sldMk cId="2960501630" sldId="257"/>
        </pc:sldMkLst>
        <pc:spChg chg="mod">
          <ac:chgData name="Jenniffer Day" userId="806898b1-e06e-46c3-af95-34f60bf5117a" providerId="ADAL" clId="{E32BA59D-1294-466B-8AFA-7F9F75791E97}" dt="2025-04-10T17:32:43.553" v="95" actId="1076"/>
          <ac:spMkLst>
            <pc:docMk/>
            <pc:sldMk cId="2960501630" sldId="257"/>
            <ac:spMk id="2" creationId="{80DD5B2F-C649-B889-D5C8-8969AB03CFF1}"/>
          </ac:spMkLst>
        </pc:spChg>
        <pc:spChg chg="add mod ord">
          <ac:chgData name="Jenniffer Day" userId="806898b1-e06e-46c3-af95-34f60bf5117a" providerId="ADAL" clId="{E32BA59D-1294-466B-8AFA-7F9F75791E97}" dt="2025-04-10T17:33:49.735" v="129" actId="13244"/>
          <ac:spMkLst>
            <pc:docMk/>
            <pc:sldMk cId="2960501630" sldId="257"/>
            <ac:spMk id="3" creationId="{35183D65-A84D-08A6-AF44-EADADBC8C4CA}"/>
          </ac:spMkLst>
        </pc:spChg>
        <pc:picChg chg="mod ord">
          <ac:chgData name="Jenniffer Day" userId="806898b1-e06e-46c3-af95-34f60bf5117a" providerId="ADAL" clId="{E32BA59D-1294-466B-8AFA-7F9F75791E97}" dt="2025-04-10T17:34:21.011" v="132"/>
          <ac:picMkLst>
            <pc:docMk/>
            <pc:sldMk cId="2960501630" sldId="257"/>
            <ac:picMk id="4" creationId="{C67BF572-E71F-B230-13F2-F967BA079BF2}"/>
          </ac:picMkLst>
        </pc:picChg>
        <pc:picChg chg="mod">
          <ac:chgData name="Jenniffer Day" userId="806898b1-e06e-46c3-af95-34f60bf5117a" providerId="ADAL" clId="{E32BA59D-1294-466B-8AFA-7F9F75791E97}" dt="2025-04-10T17:17:12.209" v="9" actId="962"/>
          <ac:picMkLst>
            <pc:docMk/>
            <pc:sldMk cId="2960501630" sldId="257"/>
            <ac:picMk id="5" creationId="{06691BEC-7127-2E94-9ED6-38CE71AB0B01}"/>
          </ac:picMkLst>
        </pc:picChg>
        <pc:picChg chg="mod">
          <ac:chgData name="Jenniffer Day" userId="806898b1-e06e-46c3-af95-34f60bf5117a" providerId="ADAL" clId="{E32BA59D-1294-466B-8AFA-7F9F75791E97}" dt="2025-04-10T17:17:27.503" v="11" actId="962"/>
          <ac:picMkLst>
            <pc:docMk/>
            <pc:sldMk cId="2960501630" sldId="257"/>
            <ac:picMk id="6" creationId="{72FCFA86-1497-B275-028D-688BE568F2D6}"/>
          </ac:picMkLst>
        </pc:picChg>
      </pc:sldChg>
      <pc:sldChg chg="modSp mod">
        <pc:chgData name="Jenniffer Day" userId="806898b1-e06e-46c3-af95-34f60bf5117a" providerId="ADAL" clId="{E32BA59D-1294-466B-8AFA-7F9F75791E97}" dt="2025-04-10T17:31:49.721" v="62" actId="33553"/>
        <pc:sldMkLst>
          <pc:docMk/>
          <pc:sldMk cId="234083002" sldId="258"/>
        </pc:sldMkLst>
        <pc:spChg chg="mod">
          <ac:chgData name="Jenniffer Day" userId="806898b1-e06e-46c3-af95-34f60bf5117a" providerId="ADAL" clId="{E32BA59D-1294-466B-8AFA-7F9F75791E97}" dt="2025-04-10T17:31:49.721" v="62" actId="33553"/>
          <ac:spMkLst>
            <pc:docMk/>
            <pc:sldMk cId="234083002" sldId="258"/>
            <ac:spMk id="3" creationId="{3BB03E4C-DE8D-87A2-1C5A-C1E2F630FA51}"/>
          </ac:spMkLst>
        </pc:spChg>
        <pc:picChg chg="mod">
          <ac:chgData name="Jenniffer Day" userId="806898b1-e06e-46c3-af95-34f60bf5117a" providerId="ADAL" clId="{E32BA59D-1294-466B-8AFA-7F9F75791E97}" dt="2025-04-10T17:25:17.347" v="24" actId="962"/>
          <ac:picMkLst>
            <pc:docMk/>
            <pc:sldMk cId="234083002" sldId="258"/>
            <ac:picMk id="5" creationId="{DE3B8779-DDA2-AD97-2C08-BFF7D1147A21}"/>
          </ac:picMkLst>
        </pc:picChg>
        <pc:picChg chg="mod">
          <ac:chgData name="Jenniffer Day" userId="806898b1-e06e-46c3-af95-34f60bf5117a" providerId="ADAL" clId="{E32BA59D-1294-466B-8AFA-7F9F75791E97}" dt="2025-04-10T17:25:38.945" v="26" actId="962"/>
          <ac:picMkLst>
            <pc:docMk/>
            <pc:sldMk cId="234083002" sldId="258"/>
            <ac:picMk id="6" creationId="{D24478F7-2CA3-DCC3-D8CC-FD66BFC4620A}"/>
          </ac:picMkLst>
        </pc:picChg>
        <pc:picChg chg="mod">
          <ac:chgData name="Jenniffer Day" userId="806898b1-e06e-46c3-af95-34f60bf5117a" providerId="ADAL" clId="{E32BA59D-1294-466B-8AFA-7F9F75791E97}" dt="2025-04-10T17:25:52.767" v="28" actId="962"/>
          <ac:picMkLst>
            <pc:docMk/>
            <pc:sldMk cId="234083002" sldId="258"/>
            <ac:picMk id="7" creationId="{75CC7AE9-1697-F81C-5A45-FD2F99F4DA4B}"/>
          </ac:picMkLst>
        </pc:picChg>
      </pc:sldChg>
      <pc:sldChg chg="addSp delSp modSp mod">
        <pc:chgData name="Jenniffer Day" userId="806898b1-e06e-46c3-af95-34f60bf5117a" providerId="ADAL" clId="{E32BA59D-1294-466B-8AFA-7F9F75791E97}" dt="2025-04-10T17:37:08.471" v="142" actId="13244"/>
        <pc:sldMkLst>
          <pc:docMk/>
          <pc:sldMk cId="1037953912" sldId="259"/>
        </pc:sldMkLst>
        <pc:spChg chg="add del mod">
          <ac:chgData name="Jenniffer Day" userId="806898b1-e06e-46c3-af95-34f60bf5117a" providerId="ADAL" clId="{E32BA59D-1294-466B-8AFA-7F9F75791E97}" dt="2025-04-10T17:32:09.818" v="64" actId="33699"/>
          <ac:spMkLst>
            <pc:docMk/>
            <pc:sldMk cId="1037953912" sldId="259"/>
            <ac:spMk id="2" creationId="{D004C44A-E754-CB85-79FA-CAE530B755AE}"/>
          </ac:spMkLst>
        </pc:spChg>
        <pc:spChg chg="del">
          <ac:chgData name="Jenniffer Day" userId="806898b1-e06e-46c3-af95-34f60bf5117a" providerId="ADAL" clId="{E32BA59D-1294-466B-8AFA-7F9F75791E97}" dt="2025-04-10T17:26:08.578" v="31" actId="21"/>
          <ac:spMkLst>
            <pc:docMk/>
            <pc:sldMk cId="1037953912" sldId="259"/>
            <ac:spMk id="4" creationId="{4F9CF4D5-B24D-9F22-E48C-B04EDB79A0ED}"/>
          </ac:spMkLst>
        </pc:spChg>
        <pc:spChg chg="add del mod">
          <ac:chgData name="Jenniffer Day" userId="806898b1-e06e-46c3-af95-34f60bf5117a" providerId="ADAL" clId="{E32BA59D-1294-466B-8AFA-7F9F75791E97}" dt="2025-04-10T17:26:28.223" v="34" actId="962"/>
          <ac:spMkLst>
            <pc:docMk/>
            <pc:sldMk cId="1037953912" sldId="259"/>
            <ac:spMk id="5" creationId="{6D5B82B2-9A73-F768-6B3E-A41DDC5BB6D4}"/>
          </ac:spMkLst>
        </pc:spChg>
        <pc:spChg chg="mod">
          <ac:chgData name="Jenniffer Day" userId="806898b1-e06e-46c3-af95-34f60bf5117a" providerId="ADAL" clId="{E32BA59D-1294-466B-8AFA-7F9F75791E97}" dt="2025-04-10T17:33:21.116" v="124" actId="1076"/>
          <ac:spMkLst>
            <pc:docMk/>
            <pc:sldMk cId="1037953912" sldId="259"/>
            <ac:spMk id="6" creationId="{7BBE63E6-5980-AF71-51D2-2AD8DC2E07D7}"/>
          </ac:spMkLst>
        </pc:spChg>
        <pc:spChg chg="add mod ord">
          <ac:chgData name="Jenniffer Day" userId="806898b1-e06e-46c3-af95-34f60bf5117a" providerId="ADAL" clId="{E32BA59D-1294-466B-8AFA-7F9F75791E97}" dt="2025-04-10T17:37:08.471" v="142" actId="13244"/>
          <ac:spMkLst>
            <pc:docMk/>
            <pc:sldMk cId="1037953912" sldId="259"/>
            <ac:spMk id="11" creationId="{FCF27D8E-FFF5-B23B-A54E-E7703521131B}"/>
          </ac:spMkLst>
        </pc:spChg>
        <pc:picChg chg="mod">
          <ac:chgData name="Jenniffer Day" userId="806898b1-e06e-46c3-af95-34f60bf5117a" providerId="ADAL" clId="{E32BA59D-1294-466B-8AFA-7F9F75791E97}" dt="2025-04-10T17:26:03.472" v="30" actId="962"/>
          <ac:picMkLst>
            <pc:docMk/>
            <pc:sldMk cId="1037953912" sldId="259"/>
            <ac:picMk id="3" creationId="{19580AB7-6181-4684-D6C7-91E685D8CAAE}"/>
          </ac:picMkLst>
        </pc:picChg>
        <pc:picChg chg="mod">
          <ac:chgData name="Jenniffer Day" userId="806898b1-e06e-46c3-af95-34f60bf5117a" providerId="ADAL" clId="{E32BA59D-1294-466B-8AFA-7F9F75791E97}" dt="2025-04-10T17:27:22.582" v="36" actId="962"/>
          <ac:picMkLst>
            <pc:docMk/>
            <pc:sldMk cId="1037953912" sldId="259"/>
            <ac:picMk id="7" creationId="{AB96E4EE-1E93-4489-F843-545CBA8B4FCC}"/>
          </ac:picMkLst>
        </pc:picChg>
        <pc:picChg chg="mod">
          <ac:chgData name="Jenniffer Day" userId="806898b1-e06e-46c3-af95-34f60bf5117a" providerId="ADAL" clId="{E32BA59D-1294-466B-8AFA-7F9F75791E97}" dt="2025-04-10T17:27:42.136" v="38" actId="962"/>
          <ac:picMkLst>
            <pc:docMk/>
            <pc:sldMk cId="1037953912" sldId="259"/>
            <ac:picMk id="9" creationId="{7DDB1F36-CE59-035A-386D-875110BFBD20}"/>
          </ac:picMkLst>
        </pc:picChg>
      </pc:sldChg>
      <pc:sldChg chg="modSp mod">
        <pc:chgData name="Jenniffer Day" userId="806898b1-e06e-46c3-af95-34f60bf5117a" providerId="ADAL" clId="{E32BA59D-1294-466B-8AFA-7F9F75791E97}" dt="2025-04-10T17:16:44.512" v="5" actId="962"/>
        <pc:sldMkLst>
          <pc:docMk/>
          <pc:sldMk cId="3666284298" sldId="260"/>
        </pc:sldMkLst>
        <pc:picChg chg="mod">
          <ac:chgData name="Jenniffer Day" userId="806898b1-e06e-46c3-af95-34f60bf5117a" providerId="ADAL" clId="{E32BA59D-1294-466B-8AFA-7F9F75791E97}" dt="2025-04-10T17:15:11.909" v="1" actId="962"/>
          <ac:picMkLst>
            <pc:docMk/>
            <pc:sldMk cId="3666284298" sldId="260"/>
            <ac:picMk id="4" creationId="{ED9AB482-FA89-8395-57A0-C525BE49BAD1}"/>
          </ac:picMkLst>
        </pc:picChg>
        <pc:picChg chg="mod">
          <ac:chgData name="Jenniffer Day" userId="806898b1-e06e-46c3-af95-34f60bf5117a" providerId="ADAL" clId="{E32BA59D-1294-466B-8AFA-7F9F75791E97}" dt="2025-04-10T17:16:44.512" v="5" actId="962"/>
          <ac:picMkLst>
            <pc:docMk/>
            <pc:sldMk cId="3666284298" sldId="260"/>
            <ac:picMk id="5" creationId="{EE13F62D-613D-EFD6-3631-294DA2EC0265}"/>
          </ac:picMkLst>
        </pc:picChg>
      </pc:sldChg>
      <pc:sldChg chg="addSp delSp modSp mod">
        <pc:chgData name="Jenniffer Day" userId="806898b1-e06e-46c3-af95-34f60bf5117a" providerId="ADAL" clId="{E32BA59D-1294-466B-8AFA-7F9F75791E97}" dt="2025-04-10T17:33:32.230" v="127" actId="33553"/>
        <pc:sldMkLst>
          <pc:docMk/>
          <pc:sldMk cId="1774491981" sldId="261"/>
        </pc:sldMkLst>
        <pc:spChg chg="mod">
          <ac:chgData name="Jenniffer Day" userId="806898b1-e06e-46c3-af95-34f60bf5117a" providerId="ADAL" clId="{E32BA59D-1294-466B-8AFA-7F9F75791E97}" dt="2025-04-10T17:33:32.230" v="127" actId="33553"/>
          <ac:spMkLst>
            <pc:docMk/>
            <pc:sldMk cId="1774491981" sldId="261"/>
            <ac:spMk id="3" creationId="{124FB881-8875-7A0F-0D08-737D9FE1AC13}"/>
          </ac:spMkLst>
        </pc:spChg>
        <pc:graphicFrameChg chg="mod">
          <ac:chgData name="Jenniffer Day" userId="806898b1-e06e-46c3-af95-34f60bf5117a" providerId="ADAL" clId="{E32BA59D-1294-466B-8AFA-7F9F75791E97}" dt="2025-04-10T17:29:23.266" v="45" actId="962"/>
          <ac:graphicFrameMkLst>
            <pc:docMk/>
            <pc:sldMk cId="1774491981" sldId="261"/>
            <ac:graphicFrameMk id="7" creationId="{2F85D4D4-650A-2B65-8D4A-DB729706D37A}"/>
          </ac:graphicFrameMkLst>
        </pc:graphicFrameChg>
        <pc:graphicFrameChg chg="mod">
          <ac:chgData name="Jenniffer Day" userId="806898b1-e06e-46c3-af95-34f60bf5117a" providerId="ADAL" clId="{E32BA59D-1294-466B-8AFA-7F9F75791E97}" dt="2025-04-10T17:28:51.815" v="43" actId="962"/>
          <ac:graphicFrameMkLst>
            <pc:docMk/>
            <pc:sldMk cId="1774491981" sldId="261"/>
            <ac:graphicFrameMk id="8" creationId="{073BC2C7-A8FF-A1AA-CB3C-1308DF9BA177}"/>
          </ac:graphicFrameMkLst>
        </pc:graphicFrameChg>
        <pc:picChg chg="add del mod">
          <ac:chgData name="Jenniffer Day" userId="806898b1-e06e-46c3-af95-34f60bf5117a" providerId="ADAL" clId="{E32BA59D-1294-466B-8AFA-7F9F75791E97}" dt="2025-04-10T17:27:55.871" v="41" actId="962"/>
          <ac:picMkLst>
            <pc:docMk/>
            <pc:sldMk cId="1774491981" sldId="261"/>
            <ac:picMk id="2" creationId="{FA970F56-7EF2-2970-F5AA-CF6BE4F237CF}"/>
          </ac:picMkLst>
        </pc:picChg>
        <pc:cxnChg chg="mod">
          <ac:chgData name="Jenniffer Day" userId="806898b1-e06e-46c3-af95-34f60bf5117a" providerId="ADAL" clId="{E32BA59D-1294-466B-8AFA-7F9F75791E97}" dt="2025-04-10T17:29:35.341" v="46" actId="962"/>
          <ac:cxnSpMkLst>
            <pc:docMk/>
            <pc:sldMk cId="1774491981" sldId="261"/>
            <ac:cxnSpMk id="10" creationId="{AD3B2817-A4E9-6FEF-6E2C-166D2F9EC3B9}"/>
          </ac:cxnSpMkLst>
        </pc:cxnChg>
        <pc:cxnChg chg="mod">
          <ac:chgData name="Jenniffer Day" userId="806898b1-e06e-46c3-af95-34f60bf5117a" providerId="ADAL" clId="{E32BA59D-1294-466B-8AFA-7F9F75791E97}" dt="2025-04-10T17:29:36.383" v="47" actId="962"/>
          <ac:cxnSpMkLst>
            <pc:docMk/>
            <pc:sldMk cId="1774491981" sldId="261"/>
            <ac:cxnSpMk id="14" creationId="{71DFC0EA-FF25-4BCC-A768-6CE84512417B}"/>
          </ac:cxnSpMkLst>
        </pc:cxnChg>
      </pc:sldChg>
      <pc:sldChg chg="modSp mod">
        <pc:chgData name="Jenniffer Day" userId="806898b1-e06e-46c3-af95-34f60bf5117a" providerId="ADAL" clId="{E32BA59D-1294-466B-8AFA-7F9F75791E97}" dt="2025-04-10T17:37:55.245" v="145" actId="13244"/>
        <pc:sldMkLst>
          <pc:docMk/>
          <pc:sldMk cId="1664367298" sldId="262"/>
        </pc:sldMkLst>
        <pc:spChg chg="mod ord">
          <ac:chgData name="Jenniffer Day" userId="806898b1-e06e-46c3-af95-34f60bf5117a" providerId="ADAL" clId="{E32BA59D-1294-466B-8AFA-7F9F75791E97}" dt="2025-04-10T17:37:52.290" v="144" actId="13244"/>
          <ac:spMkLst>
            <pc:docMk/>
            <pc:sldMk cId="1664367298" sldId="262"/>
            <ac:spMk id="4" creationId="{F91B6398-1C18-4022-AEEA-E195DA79660D}"/>
          </ac:spMkLst>
        </pc:spChg>
        <pc:picChg chg="mod">
          <ac:chgData name="Jenniffer Day" userId="806898b1-e06e-46c3-af95-34f60bf5117a" providerId="ADAL" clId="{E32BA59D-1294-466B-8AFA-7F9F75791E97}" dt="2025-04-10T17:30:09.640" v="49" actId="962"/>
          <ac:picMkLst>
            <pc:docMk/>
            <pc:sldMk cId="1664367298" sldId="262"/>
            <ac:picMk id="2" creationId="{B9FE262E-7B8B-4926-4898-95D06AB115B5}"/>
          </ac:picMkLst>
        </pc:picChg>
        <pc:picChg chg="mod">
          <ac:chgData name="Jenniffer Day" userId="806898b1-e06e-46c3-af95-34f60bf5117a" providerId="ADAL" clId="{E32BA59D-1294-466B-8AFA-7F9F75791E97}" dt="2025-04-10T17:30:25.001" v="51" actId="962"/>
          <ac:picMkLst>
            <pc:docMk/>
            <pc:sldMk cId="1664367298" sldId="262"/>
            <ac:picMk id="3" creationId="{31E4BC76-B115-29F8-E23E-4D6897DFB0E4}"/>
          </ac:picMkLst>
        </pc:picChg>
        <pc:picChg chg="mod ord">
          <ac:chgData name="Jenniffer Day" userId="806898b1-e06e-46c3-af95-34f60bf5117a" providerId="ADAL" clId="{E32BA59D-1294-466B-8AFA-7F9F75791E97}" dt="2025-04-10T17:37:55.245" v="145" actId="13244"/>
          <ac:picMkLst>
            <pc:docMk/>
            <pc:sldMk cId="1664367298" sldId="262"/>
            <ac:picMk id="7" creationId="{0D3FB2E0-520E-9F05-1EE8-D132E4969A48}"/>
          </ac:picMkLst>
        </pc:picChg>
      </pc:sldChg>
      <pc:sldChg chg="modSp mod">
        <pc:chgData name="Jenniffer Day" userId="806898b1-e06e-46c3-af95-34f60bf5117a" providerId="ADAL" clId="{E32BA59D-1294-466B-8AFA-7F9F75791E97}" dt="2025-04-10T17:38:11.177" v="146" actId="13244"/>
        <pc:sldMkLst>
          <pc:docMk/>
          <pc:sldMk cId="1569897588" sldId="264"/>
        </pc:sldMkLst>
        <pc:spChg chg="ord">
          <ac:chgData name="Jenniffer Day" userId="806898b1-e06e-46c3-af95-34f60bf5117a" providerId="ADAL" clId="{E32BA59D-1294-466B-8AFA-7F9F75791E97}" dt="2025-04-10T17:38:11.177" v="146" actId="13244"/>
          <ac:spMkLst>
            <pc:docMk/>
            <pc:sldMk cId="1569897588" sldId="264"/>
            <ac:spMk id="8" creationId="{89D9C6B5-AAE1-EA5B-483C-E9CFDE2E57EB}"/>
          </ac:spMkLst>
        </pc:spChg>
        <pc:picChg chg="mod">
          <ac:chgData name="Jenniffer Day" userId="806898b1-e06e-46c3-af95-34f60bf5117a" providerId="ADAL" clId="{E32BA59D-1294-466B-8AFA-7F9F75791E97}" dt="2025-04-10T17:30:51.678" v="57" actId="962"/>
          <ac:picMkLst>
            <pc:docMk/>
            <pc:sldMk cId="1569897588" sldId="264"/>
            <ac:picMk id="4" creationId="{ED9AB482-FA89-8395-57A0-C525BE49BAD1}"/>
          </ac:picMkLst>
        </pc:picChg>
        <pc:picChg chg="mod">
          <ac:chgData name="Jenniffer Day" userId="806898b1-e06e-46c3-af95-34f60bf5117a" providerId="ADAL" clId="{E32BA59D-1294-466B-8AFA-7F9F75791E97}" dt="2025-04-10T17:31:03.399" v="59" actId="962"/>
          <ac:picMkLst>
            <pc:docMk/>
            <pc:sldMk cId="1569897588" sldId="264"/>
            <ac:picMk id="5" creationId="{EE13F62D-613D-EFD6-3631-294DA2EC0265}"/>
          </ac:picMkLst>
        </pc:picChg>
      </pc:sldChg>
    </pc:docChg>
  </pc:docChgLst>
  <pc:docChgLst>
    <pc:chgData name="Kimberly Twine" userId="756482fb-8be3-4407-8930-ac1a3740bcf7" providerId="ADAL" clId="{26C5D148-A1C9-46D6-93C0-FC304899DE0D}"/>
    <pc:docChg chg="undo custSel addSld delSld modSld sldOrd">
      <pc:chgData name="Kimberly Twine" userId="756482fb-8be3-4407-8930-ac1a3740bcf7" providerId="ADAL" clId="{26C5D148-A1C9-46D6-93C0-FC304899DE0D}" dt="2024-06-11T20:01:35.950" v="3593" actId="2696"/>
      <pc:docMkLst>
        <pc:docMk/>
      </pc:docMkLst>
      <pc:sldChg chg="addSp delSp modSp mod ord">
        <pc:chgData name="Kimberly Twine" userId="756482fb-8be3-4407-8930-ac1a3740bcf7" providerId="ADAL" clId="{26C5D148-A1C9-46D6-93C0-FC304899DE0D}" dt="2024-06-06T17:41:43.733" v="3459" actId="34135"/>
        <pc:sldMkLst>
          <pc:docMk/>
          <pc:sldMk cId="3875922494" sldId="256"/>
        </pc:sldMkLst>
      </pc:sldChg>
      <pc:sldChg chg="modSp mod">
        <pc:chgData name="Kimberly Twine" userId="756482fb-8be3-4407-8930-ac1a3740bcf7" providerId="ADAL" clId="{26C5D148-A1C9-46D6-93C0-FC304899DE0D}" dt="2024-05-24T21:08:32.388" v="15" actId="20577"/>
        <pc:sldMkLst>
          <pc:docMk/>
          <pc:sldMk cId="2960501630" sldId="257"/>
        </pc:sldMkLst>
      </pc:sldChg>
      <pc:sldChg chg="modSp mod">
        <pc:chgData name="Kimberly Twine" userId="756482fb-8be3-4407-8930-ac1a3740bcf7" providerId="ADAL" clId="{26C5D148-A1C9-46D6-93C0-FC304899DE0D}" dt="2024-05-24T20:57:15.415" v="0" actId="14100"/>
        <pc:sldMkLst>
          <pc:docMk/>
          <pc:sldMk cId="234083002" sldId="258"/>
        </pc:sldMkLst>
      </pc:sldChg>
      <pc:sldChg chg="modSp mod">
        <pc:chgData name="Kimberly Twine" userId="756482fb-8be3-4407-8930-ac1a3740bcf7" providerId="ADAL" clId="{26C5D148-A1C9-46D6-93C0-FC304899DE0D}" dt="2024-05-24T20:58:01.393" v="7" actId="1036"/>
        <pc:sldMkLst>
          <pc:docMk/>
          <pc:sldMk cId="1037953912" sldId="259"/>
        </pc:sldMkLst>
      </pc:sldChg>
      <pc:sldChg chg="addSp modSp new mod ord">
        <pc:chgData name="Kimberly Twine" userId="756482fb-8be3-4407-8930-ac1a3740bcf7" providerId="ADAL" clId="{26C5D148-A1C9-46D6-93C0-FC304899DE0D}" dt="2024-05-28T14:10:28.885" v="233" actId="1076"/>
        <pc:sldMkLst>
          <pc:docMk/>
          <pc:sldMk cId="3666284298" sldId="260"/>
        </pc:sldMkLst>
      </pc:sldChg>
      <pc:sldChg chg="addSp delSp modSp new mod">
        <pc:chgData name="Kimberly Twine" userId="756482fb-8be3-4407-8930-ac1a3740bcf7" providerId="ADAL" clId="{26C5D148-A1C9-46D6-93C0-FC304899DE0D}" dt="2024-05-28T14:35:15.638" v="1132" actId="14100"/>
        <pc:sldMkLst>
          <pc:docMk/>
          <pc:sldMk cId="1774491981" sldId="261"/>
        </pc:sldMkLst>
      </pc:sldChg>
      <pc:sldChg chg="addSp delSp modSp new mod">
        <pc:chgData name="Kimberly Twine" userId="756482fb-8be3-4407-8930-ac1a3740bcf7" providerId="ADAL" clId="{26C5D148-A1C9-46D6-93C0-FC304899DE0D}" dt="2024-05-28T14:50:32.454" v="2125" actId="1076"/>
        <pc:sldMkLst>
          <pc:docMk/>
          <pc:sldMk cId="1664367298" sldId="262"/>
        </pc:sldMkLst>
      </pc:sldChg>
      <pc:sldChg chg="new del">
        <pc:chgData name="Kimberly Twine" userId="756482fb-8be3-4407-8930-ac1a3740bcf7" providerId="ADAL" clId="{26C5D148-A1C9-46D6-93C0-FC304899DE0D}" dt="2024-05-28T14:52:53.895" v="2132" actId="2696"/>
        <pc:sldMkLst>
          <pc:docMk/>
          <pc:sldMk cId="602323409" sldId="263"/>
        </pc:sldMkLst>
      </pc:sldChg>
      <pc:sldChg chg="addSp delSp modSp add mod ord">
        <pc:chgData name="Kimberly Twine" userId="756482fb-8be3-4407-8930-ac1a3740bcf7" providerId="ADAL" clId="{26C5D148-A1C9-46D6-93C0-FC304899DE0D}" dt="2024-05-28T17:44:22.818" v="3452" actId="1076"/>
        <pc:sldMkLst>
          <pc:docMk/>
          <pc:sldMk cId="1569897588" sldId="264"/>
        </pc:sldMkLst>
      </pc:sldChg>
      <pc:sldChg chg="addSp delSp modSp new del mod">
        <pc:chgData name="Kimberly Twine" userId="756482fb-8be3-4407-8930-ac1a3740bcf7" providerId="ADAL" clId="{26C5D148-A1C9-46D6-93C0-FC304899DE0D}" dt="2024-06-11T20:01:35.950" v="3593" actId="2696"/>
        <pc:sldMkLst>
          <pc:docMk/>
          <pc:sldMk cId="2073750926" sldId="265"/>
        </pc:sldMkLst>
      </pc:sldChg>
      <pc:sldChg chg="add del">
        <pc:chgData name="Kimberly Twine" userId="756482fb-8be3-4407-8930-ac1a3740bcf7" providerId="ADAL" clId="{26C5D148-A1C9-46D6-93C0-FC304899DE0D}" dt="2024-05-28T14:52:49.088" v="2131" actId="2696"/>
        <pc:sldMkLst>
          <pc:docMk/>
          <pc:sldMk cId="2755880086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16D9A-F1E0-487F-982F-D2CA46BC6C3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7835-4FEE-4D9C-BF24-81DD23D3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7835-4FEE-4D9C-BF24-81DD23D313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C5CC-B113-09FA-9425-82BFA8E4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FC018-45F9-FCFE-C363-3665298B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A9B33-E30F-3F17-F75A-478E5F32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9153-473E-032A-BC40-5C723BAE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465E-3713-BBDF-4220-CFA617D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9186-282E-CF78-DD97-865D6BCC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AFD6-DB77-3533-C32F-2E56080CD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A7569-814D-50BD-75C9-33DA1DCE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00D26-B14A-1909-4536-4DEEEB8E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63BA-AF0C-8DE9-3712-FFB86DEA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BE02D-B7AC-7742-A884-5E3CBDD1A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52E62-8716-4172-BCA8-8D44EC0C6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8860-67D9-9F15-64AD-8ABD99DE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BB16-4791-1978-B264-8C3EFCA5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D1189-CC6A-A0E7-9F99-A3DB401C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9AC4-00B6-67C2-5659-3F328D49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CFF9-5CBD-0DA5-BD7C-E2A2D25AE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2610-520E-D1F2-20CF-1026A987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66BE-8685-2B18-E5C9-2563802A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8015-0BFC-4171-6D2C-C90CEFA3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F96D-140D-9287-4232-B98CF64A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76BAE-BD5D-4971-2D08-5BE96B4E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A68E-ECB8-1430-E1DC-41A3C115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64FF-7A56-F1F9-CE09-564A3DCA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886F-0FB2-734F-CE8D-82FDFCF9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E650-52CF-E887-A086-163A5120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EE7E-770B-CD9C-7AD8-19D790D1C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D68C5-2C78-462F-F121-CC69D16D8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5892-95B4-20B6-698F-86AC73E3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C3D64-25D0-CD46-C28A-24E9085A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2EE84-F125-CAE2-E306-F323678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D1EE-EA19-099F-8F80-C4FA4D3A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CED7-C882-1F7E-2E70-A01952B9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5B550-2360-2589-9C19-16293810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5E1D6-C9F7-D6DC-18DC-BC608D0E2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38465-41D2-A604-D32F-61C2D232B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3AB33-DD4A-1962-DF0F-8A6DA879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84339-22C5-4C6E-C9FB-82323640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8AB23-700F-0F12-7DCD-BA4845C1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E10C-B95B-AC44-DA9A-0FA3F7CA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3D481-D94B-9CB3-F936-24FED15F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BDB9F-67DF-1A02-A488-DB1877D4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E5CA-C260-4E1A-6380-9E9FAFBD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00538-3F9D-43D7-564A-0547A3FC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A1D97-93AF-0DCE-E123-57A2F5CF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6B4D0-1D48-C776-39CE-56548C6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191E-71E4-7001-558F-02ED09F3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FA9F-E991-EC2E-6D5C-02CA1687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01D5F-69F8-D95C-8762-0C065FA81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32A20-8C44-3E5A-B9F8-1DF82555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FB90-BB8F-2B8C-1B33-2054B0C9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2AF60-AF2F-911F-5DB3-93A7368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90DC-EF0C-A701-5730-582B2381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6BFF6-95D1-AE05-FA16-E5011A448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B078B-1D0C-4D9F-A649-717288C9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D59CB-57A3-8B53-2B75-1BAF87EF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78E84-2251-02B5-0B03-5450651A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C4ACD-36B1-B2B0-2756-BB0CCB01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6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6FB27-51AB-5322-33CA-4306197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CBD6-46D5-81A7-1DB2-88B43172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3FCCB-6564-75B4-562F-972D32339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00098-E81C-449A-9A17-DC09C63B51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9B9E-FC92-8E07-23DA-B97D305AA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357F-D949-9848-717C-443695F2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48585-D138-4AC2-9DDD-D7F497F1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sbe.gov/voting/upcoming-elec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https://currituckcountync.gov/board-of-elections/" TargetMode="External"/><Relationship Id="rId7" Type="http://schemas.openxmlformats.org/officeDocument/2006/relationships/package" Target="../embeddings/Microsoft_Word_Document_A8C193F1.doc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_6DBC49D.docx"/><Relationship Id="rId4" Type="http://schemas.openxmlformats.org/officeDocument/2006/relationships/hyperlink" Target="mailto:Kimberly.twine@currituckcountync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E59B-668B-7FEE-F243-6CD0D6B3B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2024 ‘I VOTED’ Sticker Contest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82CE2-3F0D-4402-DE14-E33B6BF13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i="1"/>
              <a:t>Presented by</a:t>
            </a:r>
          </a:p>
          <a:p>
            <a:r>
              <a:rPr lang="en-US"/>
              <a:t>Currituck County Board of Elections</a:t>
            </a:r>
          </a:p>
        </p:txBody>
      </p:sp>
      <p:pic>
        <p:nvPicPr>
          <p:cNvPr id="4" name="Picture 3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ED9AB482-FA89-8395-57A0-C525BE49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687"/>
            <a:ext cx="12192000" cy="544313"/>
          </a:xfrm>
          <a:prstGeom prst="rect">
            <a:avLst/>
          </a:prstGeom>
        </p:spPr>
      </p:pic>
      <p:pic>
        <p:nvPicPr>
          <p:cNvPr id="5" name="Picture 4" descr="This image shows the seal of Currituck County, located in North Carolina, USA.&#10;Key elements in the seal: 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EE13F62D-613D-EFD6-3631-294DA2EC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355" y="6065451"/>
            <a:ext cx="79864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183D65-A84D-08A6-AF44-EADADBC8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6003" y="299218"/>
            <a:ext cx="7483997" cy="1325563"/>
          </a:xfrm>
        </p:spPr>
        <p:txBody>
          <a:bodyPr/>
          <a:lstStyle/>
          <a:p>
            <a:r>
              <a:rPr lang="en-US" b="1"/>
              <a:t>The 2024 Election 11/5/2024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D5B2F-C649-B889-D5C8-8969AB03CFF1}"/>
              </a:ext>
            </a:extLst>
          </p:cNvPr>
          <p:cNvSpPr txBox="1"/>
          <p:nvPr/>
        </p:nvSpPr>
        <p:spPr>
          <a:xfrm>
            <a:off x="3928872" y="1091936"/>
            <a:ext cx="8015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• This year is a presidential election year. </a:t>
            </a:r>
          </a:p>
          <a:p>
            <a:r>
              <a:rPr lang="en-US"/>
              <a:t>Historically, presidential elections have greater voter turnout. </a:t>
            </a:r>
          </a:p>
          <a:p>
            <a:r>
              <a:rPr lang="en-US"/>
              <a:t>• In North Carolina, we will also elect a Governor, Lieutenant Governor,                    Secretary of State, and many more offices. </a:t>
            </a:r>
          </a:p>
          <a:p>
            <a:r>
              <a:rPr lang="en-US"/>
              <a:t>• There are 3 ways to vote:  </a:t>
            </a:r>
          </a:p>
          <a:p>
            <a:r>
              <a:rPr lang="en-US"/>
              <a:t>1. You can vote Early, in-person. </a:t>
            </a:r>
          </a:p>
          <a:p>
            <a:r>
              <a:rPr lang="en-US"/>
              <a:t>2. You can vote on Election Day, in-person </a:t>
            </a:r>
          </a:p>
          <a:p>
            <a:r>
              <a:rPr lang="en-US"/>
              <a:t>3. You can vote by mail (absentee voting) </a:t>
            </a:r>
          </a:p>
          <a:p>
            <a:r>
              <a:rPr lang="en-US"/>
              <a:t>• Early Voting is between Oct. 17-Nov. 2. </a:t>
            </a:r>
          </a:p>
          <a:p>
            <a:r>
              <a:rPr lang="en-US"/>
              <a:t>• Election Day is Nov. 5 </a:t>
            </a:r>
          </a:p>
          <a:p>
            <a:r>
              <a:rPr lang="en-US"/>
              <a:t>• Photo ID is needed to vote in our state now. </a:t>
            </a:r>
          </a:p>
          <a:p>
            <a:r>
              <a:rPr lang="en-US"/>
              <a:t>• Learn more about North Carolina Elections here </a:t>
            </a:r>
            <a:r>
              <a:rPr lang="en-US">
                <a:hlinkClick r:id="rId2"/>
              </a:rPr>
              <a:t>https://www.ncsbe.gov/voting/upcoming-election#genera</a:t>
            </a:r>
            <a:endParaRPr lang="en-US"/>
          </a:p>
        </p:txBody>
      </p:sp>
      <p:pic>
        <p:nvPicPr>
          <p:cNvPr id="5" name="Picture 4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06691BEC-7127-2E94-9ED6-38CE71AB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6054318"/>
            <a:ext cx="11252200" cy="591363"/>
          </a:xfrm>
          <a:prstGeom prst="rect">
            <a:avLst/>
          </a:prstGeom>
        </p:spPr>
      </p:pic>
      <p:pic>
        <p:nvPicPr>
          <p:cNvPr id="4" name="Picture 3" descr="A hand putting a ballot into a box.&#10;">
            <a:extLst>
              <a:ext uri="{FF2B5EF4-FFF2-40B4-BE49-F238E27FC236}">
                <a16:creationId xmlns:a16="http://schemas.microsoft.com/office/drawing/2014/main" id="{C67BF572-E71F-B230-13F2-F967BA079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3436"/>
            <a:ext cx="3090672" cy="3370752"/>
          </a:xfrm>
          <a:prstGeom prst="rect">
            <a:avLst/>
          </a:prstGeom>
        </p:spPr>
      </p:pic>
      <p:pic>
        <p:nvPicPr>
          <p:cNvPr id="6" name="Picture 5" descr="This image shows 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72FCFA86-1497-B275-028D-688BE568F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115" y="5608212"/>
            <a:ext cx="125588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A05695-B676-5DE4-3F5E-5C6B6868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98" y="520861"/>
            <a:ext cx="11069320" cy="6152313"/>
          </a:xfrm>
          <a:prstGeom prst="rect">
            <a:avLst/>
          </a:prstGeom>
          <a:solidFill>
            <a:srgbClr val="052A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33FE5-943D-6DA8-25FE-DBEBB8C16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1216" y="689186"/>
            <a:ext cx="4799584" cy="53458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/>
              <a:t>Calling all Currituck County young artists!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600"/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You are invited to participate in the                  2024 'I Voted' Sticker Contest.  Any Currituck County artist up to age 18 is invited to submit a sticker design by </a:t>
            </a:r>
            <a:r>
              <a:rPr lang="en-US" sz="1800" b="1"/>
              <a:t>July 19</a:t>
            </a:r>
            <a:r>
              <a:rPr lang="en-US" sz="1800"/>
              <a:t>. Top artists and the winning sticker designer will have an opportunity to be recognized by the          </a:t>
            </a:r>
            <a:r>
              <a:rPr lang="en-US" sz="1800" b="1"/>
              <a:t>Currituck County Board of Elections and the Currituck County Board of Commissioners.</a:t>
            </a:r>
            <a:r>
              <a:rPr lang="en-US" sz="1800"/>
              <a:t> The winning sticker will be distributed during the</a:t>
            </a:r>
            <a:r>
              <a:rPr lang="en-US" sz="1800" b="1"/>
              <a:t> November Presidential Election </a:t>
            </a:r>
            <a:r>
              <a:rPr lang="en-US" sz="1800"/>
              <a:t>to all voters in Currituck County. Learn more about design guidelines and submission directions by calling the </a:t>
            </a:r>
            <a:r>
              <a:rPr lang="en-US" sz="1800" b="1"/>
              <a:t>Currituck County Board of Elections at: (252) 232-2525</a:t>
            </a:r>
            <a:r>
              <a:rPr lang="en-US" sz="1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.</a:t>
            </a:r>
            <a:endParaRPr lang="en-US" sz="1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+mj-lt"/>
                <a:ea typeface="Verdana" panose="020B0604030504040204" pitchFamily="34" charset="0"/>
                <a:cs typeface="Aptos" panose="020B0004020202020204" pitchFamily="34" charset="0"/>
              </a:rPr>
              <a:t>or visit </a:t>
            </a:r>
            <a:r>
              <a:rPr lang="en-US" sz="1800">
                <a:latin typeface="+mj-lt"/>
                <a:ea typeface="Verdana" panose="020B0604030504040204" pitchFamily="34" charset="0"/>
                <a:cs typeface="Aptos" panose="020B0004020202020204" pitchFamily="34" charset="0"/>
              </a:rPr>
              <a:t>our</a:t>
            </a:r>
            <a:r>
              <a:rPr lang="en-US" sz="1800">
                <a:effectLst/>
                <a:latin typeface="+mj-lt"/>
                <a:ea typeface="Verdana" panose="020B0604030504040204" pitchFamily="34" charset="0"/>
                <a:cs typeface="Aptos" panose="020B0004020202020204" pitchFamily="34" charset="0"/>
              </a:rPr>
              <a:t> page at: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latin typeface="+mj-lt"/>
                <a:ea typeface="Verdana" panose="020B0604030504040204" pitchFamily="34" charset="0"/>
                <a:cs typeface="Aptos" panose="020B0004020202020204" pitchFamily="34" charset="0"/>
              </a:rPr>
              <a:t>https://currituckcountync.gov/board-of-elections/</a:t>
            </a:r>
            <a:endParaRPr lang="en-US" sz="1400">
              <a:effectLst/>
              <a:latin typeface="+mj-lt"/>
              <a:ea typeface="Verdana" panose="020B060403050404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Picture 5" descr="A roll of I Voted stickers on a table.&#10;&#10;">
            <a:extLst>
              <a:ext uri="{FF2B5EF4-FFF2-40B4-BE49-F238E27FC236}">
                <a16:creationId xmlns:a16="http://schemas.microsoft.com/office/drawing/2014/main" id="{B38119CC-504E-83D2-0C3A-DE9CF0A07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689186"/>
            <a:ext cx="5069840" cy="58894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061C20-8D0E-F476-85F2-F022ECFE3806}"/>
              </a:ext>
            </a:extLst>
          </p:cNvPr>
          <p:cNvSpPr/>
          <p:nvPr/>
        </p:nvSpPr>
        <p:spPr>
          <a:xfrm>
            <a:off x="711199" y="6051632"/>
            <a:ext cx="11069321" cy="526967"/>
          </a:xfrm>
          <a:prstGeom prst="rect">
            <a:avLst/>
          </a:prstGeom>
          <a:solidFill>
            <a:srgbClr val="052A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     Currituck County Board of Elections:  2024 Youth “I Voted” Sticker Contest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92A02C9-20CE-B788-F38B-7C22FC99FA39}"/>
              </a:ext>
            </a:extLst>
          </p:cNvPr>
          <p:cNvSpPr/>
          <p:nvPr/>
        </p:nvSpPr>
        <p:spPr>
          <a:xfrm rot="19270804">
            <a:off x="3591285" y="4028910"/>
            <a:ext cx="1177753" cy="1127760"/>
          </a:xfrm>
          <a:prstGeom prst="flowChartConnector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YOUR DESIGN HERE</a:t>
            </a: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97E9C83A-BB8D-CAB7-CB83-131F79A54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626068">
            <a:off x="3921194" y="1623741"/>
            <a:ext cx="1307769" cy="274264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5897AC6C-724F-C66F-4277-2C63A21556A1}"/>
              </a:ext>
            </a:extLst>
          </p:cNvPr>
          <p:cNvSpPr/>
          <p:nvPr/>
        </p:nvSpPr>
        <p:spPr>
          <a:xfrm rot="20994617">
            <a:off x="1469172" y="979768"/>
            <a:ext cx="2428240" cy="262128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</a:rPr>
              <a:t>CALLING ALL YOUNG ARTISTS!</a:t>
            </a:r>
          </a:p>
        </p:txBody>
      </p:sp>
      <p:pic>
        <p:nvPicPr>
          <p:cNvPr id="11" name="Picture 10" descr="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DE8853EC-28EB-00B9-B392-10300224E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01" y="5797296"/>
            <a:ext cx="793220" cy="78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EBC74-16FF-FCD3-9D67-6294BDFEF6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199" y="184826"/>
            <a:ext cx="11069321" cy="461665"/>
          </a:xfrm>
          <a:prstGeom prst="rect">
            <a:avLst/>
          </a:prstGeom>
          <a:solidFill>
            <a:srgbClr val="052A7D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62D9C"/>
                </a:highlight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759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03E4C-DE8D-87A2-1C5A-C1E2F630FA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 Sticker Examples</a:t>
            </a:r>
          </a:p>
        </p:txBody>
      </p:sp>
      <p:pic>
        <p:nvPicPr>
          <p:cNvPr id="5" name="Picture 4" descr="A collection of I Voted stickers on a blue background.&#10;">
            <a:extLst>
              <a:ext uri="{FF2B5EF4-FFF2-40B4-BE49-F238E27FC236}">
                <a16:creationId xmlns:a16="http://schemas.microsoft.com/office/drawing/2014/main" id="{DE3B8779-DDA2-AD97-2C08-BFF7D1147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6" y="198997"/>
            <a:ext cx="7094111" cy="5923584"/>
          </a:xfrm>
          <a:prstGeom prst="rect">
            <a:avLst/>
          </a:prstGeom>
        </p:spPr>
      </p:pic>
      <p:pic>
        <p:nvPicPr>
          <p:cNvPr id="6" name="Picture 5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D24478F7-2CA3-DCC3-D8CC-FD66BFC4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" y="6257837"/>
            <a:ext cx="12192000" cy="617982"/>
          </a:xfrm>
          <a:prstGeom prst="rect">
            <a:avLst/>
          </a:prstGeom>
        </p:spPr>
      </p:pic>
      <p:pic>
        <p:nvPicPr>
          <p:cNvPr id="7" name="Picture 6" descr="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75CC7AE9-1697-F81C-5A45-FD2F99F4D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982" y="5765898"/>
            <a:ext cx="125588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CF27D8E-FFF5-B23B-A54E-E770352113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60" y="289698"/>
            <a:ext cx="4474580" cy="1325563"/>
          </a:xfrm>
        </p:spPr>
        <p:txBody>
          <a:bodyPr/>
          <a:lstStyle/>
          <a:p>
            <a:r>
              <a:rPr lang="en-US" b="1"/>
              <a:t>Non-Examples</a:t>
            </a:r>
          </a:p>
        </p:txBody>
      </p:sp>
      <p:pic>
        <p:nvPicPr>
          <p:cNvPr id="3" name="Picture 2" descr="A collage of images.&#10;">
            <a:extLst>
              <a:ext uri="{FF2B5EF4-FFF2-40B4-BE49-F238E27FC236}">
                <a16:creationId xmlns:a16="http://schemas.microsoft.com/office/drawing/2014/main" id="{19580AB7-6181-4684-D6C7-91E685D8C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99" y="336519"/>
            <a:ext cx="5917200" cy="58323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B82B2-9A73-F768-6B3E-A41DDC5B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9564" y="5370707"/>
            <a:ext cx="3031751" cy="79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E63E6-5980-AF71-51D2-2AD8DC2E07D7}"/>
              </a:ext>
            </a:extLst>
          </p:cNvPr>
          <p:cNvSpPr txBox="1"/>
          <p:nvPr/>
        </p:nvSpPr>
        <p:spPr>
          <a:xfrm>
            <a:off x="363922" y="973842"/>
            <a:ext cx="33934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/>
          </a:p>
          <a:p>
            <a:endParaRPr lang="en-US" sz="2000" b="1"/>
          </a:p>
          <a:p>
            <a:pPr marL="228600" indent="-228600">
              <a:buAutoNum type="arabicParenR"/>
            </a:pPr>
            <a:r>
              <a:rPr lang="en-US" sz="1200" b="1"/>
              <a:t>USE YOUR OWN ART  </a:t>
            </a:r>
          </a:p>
          <a:p>
            <a:r>
              <a:rPr lang="en-US" sz="1200"/>
              <a:t>       • Avoid using licensed characters, cartoons, and images that belong to others. Create your own, unique artwork!</a:t>
            </a:r>
          </a:p>
          <a:p>
            <a:r>
              <a:rPr lang="en-US" sz="1200"/>
              <a:t> </a:t>
            </a:r>
          </a:p>
          <a:p>
            <a:pPr marL="228600" indent="-228600">
              <a:buAutoNum type="arabicParenR" startAt="2"/>
            </a:pPr>
            <a:r>
              <a:rPr lang="en-US" sz="1200" b="1"/>
              <a:t>CHOOSE A FEW WORDS CAREFULLY  </a:t>
            </a:r>
          </a:p>
          <a:p>
            <a:r>
              <a:rPr lang="en-US" sz="1200" b="1"/>
              <a:t>       </a:t>
            </a:r>
            <a:r>
              <a:rPr lang="en-US" sz="1200"/>
              <a:t>• Pick words and don't use too many.  Election stickers are small and lots of text are hard to read. Your sticker must include the phrase "I Voted“</a:t>
            </a:r>
          </a:p>
          <a:p>
            <a:r>
              <a:rPr lang="en-US" sz="1200"/>
              <a:t> </a:t>
            </a:r>
          </a:p>
          <a:p>
            <a:r>
              <a:rPr lang="en-US" sz="1200" b="1"/>
              <a:t>3)   SIMPLIFY DESIGNS </a:t>
            </a:r>
          </a:p>
          <a:p>
            <a:r>
              <a:rPr lang="en-US" sz="1200"/>
              <a:t>       • A small sticker will not show tiny details. Think about what would look good on a sticker you see from farther away. What will stand out? </a:t>
            </a:r>
          </a:p>
          <a:p>
            <a:endParaRPr lang="en-US" sz="1200"/>
          </a:p>
          <a:p>
            <a:pPr marL="228600" indent="-228600">
              <a:buAutoNum type="arabicParenR" startAt="4"/>
            </a:pPr>
            <a:r>
              <a:rPr lang="en-US" sz="1200" b="1"/>
              <a:t>ENCOURAGE VOTING </a:t>
            </a:r>
          </a:p>
          <a:p>
            <a:r>
              <a:rPr lang="en-US" sz="1200"/>
              <a:t>       • Stickers should be non -partisan.              Your sticker should encourage people to vote. Don't tell voters specific candidates or issues to vote for. </a:t>
            </a:r>
          </a:p>
        </p:txBody>
      </p:sp>
      <p:pic>
        <p:nvPicPr>
          <p:cNvPr id="7" name="Picture 6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AB96E4EE-1E93-4489-F843-545CBA8B4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087" y="6169154"/>
            <a:ext cx="12261087" cy="710208"/>
          </a:xfrm>
          <a:prstGeom prst="rect">
            <a:avLst/>
          </a:prstGeom>
        </p:spPr>
      </p:pic>
      <p:pic>
        <p:nvPicPr>
          <p:cNvPr id="9" name="Picture 8" descr="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7DDB1F36-CE59-035A-386D-875110BFB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235" y="5559713"/>
            <a:ext cx="125588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70F56-7EF2-2970-F5AA-CF6BE4F2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3" y="90309"/>
            <a:ext cx="11071296" cy="6462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4FB881-8875-7A0F-0D08-737D9FE1AC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9668" y="184186"/>
            <a:ext cx="1669914" cy="400110"/>
          </a:xfrm>
          <a:prstGeom prst="rect">
            <a:avLst/>
          </a:prstGeom>
          <a:solidFill>
            <a:srgbClr val="052A7D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52A7D"/>
                </a:highlight>
                <a:uLnTx/>
                <a:uFillTx/>
                <a:latin typeface="+mn-lt"/>
                <a:ea typeface="+mn-ea"/>
                <a:cs typeface="+mn-cs"/>
              </a:rPr>
              <a:t>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ADD78-3A72-EE68-89B4-CA43AC37465E}"/>
              </a:ext>
            </a:extLst>
          </p:cNvPr>
          <p:cNvSpPr txBox="1"/>
          <p:nvPr/>
        </p:nvSpPr>
        <p:spPr>
          <a:xfrm>
            <a:off x="924128" y="1132556"/>
            <a:ext cx="80058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WHEN:</a:t>
            </a:r>
            <a:r>
              <a:rPr lang="en-US"/>
              <a:t>   Artwork will be collected between June 1 – July 19, 2024.</a:t>
            </a:r>
          </a:p>
          <a:p>
            <a:endParaRPr lang="en-US"/>
          </a:p>
          <a:p>
            <a:r>
              <a:rPr lang="en-US" b="1"/>
              <a:t>DEADLINE:</a:t>
            </a:r>
            <a:r>
              <a:rPr lang="en-US"/>
              <a:t>  July 19, 2024</a:t>
            </a:r>
          </a:p>
          <a:p>
            <a:endParaRPr lang="en-US"/>
          </a:p>
          <a:p>
            <a:r>
              <a:rPr lang="en-US" b="1"/>
              <a:t>HOW:</a:t>
            </a:r>
          </a:p>
          <a:p>
            <a:r>
              <a:rPr lang="en-US"/>
              <a:t>    1.  Download the Sticker Design </a:t>
            </a:r>
            <a:r>
              <a:rPr lang="en-US" b="1"/>
              <a:t>Submission Form </a:t>
            </a:r>
            <a:r>
              <a:rPr lang="en-US"/>
              <a:t>from </a:t>
            </a:r>
            <a:r>
              <a:rPr lang="en-US">
                <a:hlinkClick r:id="rId3"/>
              </a:rPr>
              <a:t>Elections – Currituck County (currituckcountync.gov)</a:t>
            </a:r>
            <a:r>
              <a:rPr lang="en-US"/>
              <a:t>   or pick up a form at any Currituck County Libraries.</a:t>
            </a:r>
          </a:p>
          <a:p>
            <a:endParaRPr lang="en-US"/>
          </a:p>
          <a:p>
            <a:r>
              <a:rPr lang="en-US"/>
              <a:t>   2.   Print and draw on the paper with any medium, or create a digital design.   Make sure it includes the phrase </a:t>
            </a:r>
            <a:r>
              <a:rPr lang="en-US" b="1"/>
              <a:t>“I Voted”.</a:t>
            </a:r>
          </a:p>
          <a:p>
            <a:endParaRPr lang="en-US"/>
          </a:p>
          <a:p>
            <a:r>
              <a:rPr lang="en-US"/>
              <a:t>   3.   Print and sign or download a digital copy of the </a:t>
            </a:r>
            <a:r>
              <a:rPr lang="en-US" b="1"/>
              <a:t>Release Form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   4.   </a:t>
            </a:r>
            <a:r>
              <a:rPr lang="en-US" b="1"/>
              <a:t>Send you artwork </a:t>
            </a:r>
            <a:r>
              <a:rPr lang="en-US"/>
              <a:t>– Photo, PDF, JPEG and your signed </a:t>
            </a:r>
            <a:r>
              <a:rPr lang="en-US" b="1"/>
              <a:t>Release Form </a:t>
            </a:r>
            <a:r>
              <a:rPr lang="en-US"/>
              <a:t>to </a:t>
            </a:r>
            <a:r>
              <a:rPr lang="en-US">
                <a:hlinkClick r:id="rId4"/>
              </a:rPr>
              <a:t>Kimberly.twine@currituckcountync.gov</a:t>
            </a:r>
            <a:r>
              <a:rPr lang="en-US"/>
              <a:t> or mail to Currituck County Board of Elections PO Box 177, Currituck, NC 27929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8" name="Object 7" descr="Thumbnail image of Currituck County Board of Elections &quot;I Voted&quot; sticker contest Release form.">
            <a:extLst>
              <a:ext uri="{FF2B5EF4-FFF2-40B4-BE49-F238E27FC236}">
                <a16:creationId xmlns:a16="http://schemas.microsoft.com/office/drawing/2014/main" id="{073BC2C7-A8FF-A1AA-CB3C-1308DF9B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95586"/>
              </p:ext>
            </p:extLst>
          </p:nvPr>
        </p:nvGraphicFramePr>
        <p:xfrm>
          <a:off x="9518776" y="3963306"/>
          <a:ext cx="2190693" cy="269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56042" imgH="8247572" progId="Word.Document.12">
                  <p:embed/>
                </p:oleObj>
              </mc:Choice>
              <mc:Fallback>
                <p:oleObj name="Document" r:id="rId5" imgW="5956042" imgH="8247572" progId="Word.Document.12">
                  <p:embed/>
                  <p:pic>
                    <p:nvPicPr>
                      <p:cNvPr id="8" name="Object 7" descr="Thumbnail image of Currituck County Board of Elections &quot;I Voted&quot; sticker contest Release form.">
                        <a:extLst>
                          <a:ext uri="{FF2B5EF4-FFF2-40B4-BE49-F238E27FC236}">
                            <a16:creationId xmlns:a16="http://schemas.microsoft.com/office/drawing/2014/main" id="{073BC2C7-A8FF-A1AA-CB3C-1308DF9B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8776" y="3963306"/>
                        <a:ext cx="2190693" cy="269041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Thumbnail image of 2024 Currituck County &quot;I Voted&quot; sticker contest Submission form.">
            <a:extLst>
              <a:ext uri="{FF2B5EF4-FFF2-40B4-BE49-F238E27FC236}">
                <a16:creationId xmlns:a16="http://schemas.microsoft.com/office/drawing/2014/main" id="{2F85D4D4-650A-2B65-8D4A-DB729706D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57343"/>
              </p:ext>
            </p:extLst>
          </p:nvPr>
        </p:nvGraphicFramePr>
        <p:xfrm>
          <a:off x="9356574" y="762467"/>
          <a:ext cx="2352895" cy="297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636072" imgH="9661844" progId="Word.Document.12">
                  <p:embed/>
                </p:oleObj>
              </mc:Choice>
              <mc:Fallback>
                <p:oleObj name="Document" r:id="rId7" imgW="7636072" imgH="9661844" progId="Word.Document.12">
                  <p:embed/>
                  <p:pic>
                    <p:nvPicPr>
                      <p:cNvPr id="7" name="Object 6" descr="Thumbnail image of 2024 Currituck County &quot;I Voted&quot; sticker contest Submission form.">
                        <a:extLst>
                          <a:ext uri="{FF2B5EF4-FFF2-40B4-BE49-F238E27FC236}">
                            <a16:creationId xmlns:a16="http://schemas.microsoft.com/office/drawing/2014/main" id="{2F85D4D4-650A-2B65-8D4A-DB729706D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6574" y="762467"/>
                        <a:ext cx="2352895" cy="29775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3B2817-A4E9-6FEF-6E2C-166D2F9EC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2400" y="4270443"/>
            <a:ext cx="2130357" cy="41828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FC0EA-FF25-4BCC-A768-6CE84512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97685" y="1114730"/>
            <a:ext cx="4328809" cy="137762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9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B9FE262E-7B8B-4926-4898-95D06AB1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2544"/>
          </a:xfrm>
          <a:prstGeom prst="rect">
            <a:avLst/>
          </a:prstGeom>
        </p:spPr>
      </p:pic>
      <p:pic>
        <p:nvPicPr>
          <p:cNvPr id="3" name="Picture 2" descr="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31E4BC76-B115-29F8-E23E-4D6897DF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899" y="75517"/>
            <a:ext cx="798645" cy="7925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1B6398-1C18-4022-AEEA-E195DA7966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3929" y="1276627"/>
            <a:ext cx="716414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ACTIVITES FOR THE CLASSROOM AND BEYOND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1C3B5-DF22-0535-77FD-4E3F26428783}"/>
              </a:ext>
            </a:extLst>
          </p:cNvPr>
          <p:cNvSpPr txBox="1"/>
          <p:nvPr/>
        </p:nvSpPr>
        <p:spPr>
          <a:xfrm>
            <a:off x="1227782" y="2295727"/>
            <a:ext cx="78492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Write about the symbols, messages, or themes you chose for your design.  Explain why voters might connect with your art and how your sticker encourages people to vote.</a:t>
            </a:r>
          </a:p>
          <a:p>
            <a:pPr marL="342900" indent="-342900">
              <a:buAutoNum type="arabicPeriod"/>
            </a:pPr>
            <a:r>
              <a:rPr lang="en-US"/>
              <a:t>Create a speech encouraging people to vote for issues you care about.  Make sure to use evidence, data, and stories to support your claims.</a:t>
            </a:r>
          </a:p>
          <a:p>
            <a:pPr marL="342900" indent="-342900">
              <a:buAutoNum type="arabicPeriod"/>
            </a:pPr>
            <a:r>
              <a:rPr lang="en-US"/>
              <a:t>Create a video sharing your design to your friends and family.  Explain what your sticker means and why people should vote for your design.  Remind people to vote for your unique art!</a:t>
            </a:r>
          </a:p>
          <a:p>
            <a:pPr marL="342900" indent="-342900">
              <a:buAutoNum type="arabicPeriod"/>
            </a:pPr>
            <a:r>
              <a:rPr lang="en-US"/>
              <a:t>Ask an adult to research the ballot, issues, and candidates for the November election (local race or national).  Choose one (ballot, issues, or candidate) and design a campaign flyer.</a:t>
            </a:r>
          </a:p>
          <a:p>
            <a:pPr marL="342900" indent="-342900">
              <a:buAutoNum type="arabicPeriod"/>
            </a:pPr>
            <a:r>
              <a:rPr lang="en-US"/>
              <a:t>Calculate the year you will be eligible to vote.  Is it a Mid-term or General Election year?</a:t>
            </a:r>
          </a:p>
        </p:txBody>
      </p:sp>
      <p:pic>
        <p:nvPicPr>
          <p:cNvPr id="7" name="Picture 6" descr="A cartoon turtle standing at a podium.&#10;">
            <a:extLst>
              <a:ext uri="{FF2B5EF4-FFF2-40B4-BE49-F238E27FC236}">
                <a16:creationId xmlns:a16="http://schemas.microsoft.com/office/drawing/2014/main" id="{0D3FB2E0-520E-9F05-1EE8-D132E496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684" y="2472375"/>
            <a:ext cx="2901537" cy="3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E59B-668B-7FEE-F243-6CD0D6B3B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9" y="350492"/>
            <a:ext cx="9144000" cy="544313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Classroom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9C6B5-AAE1-EA5B-483C-E9CFDE2E57EB}"/>
              </a:ext>
            </a:extLst>
          </p:cNvPr>
          <p:cNvSpPr txBox="1"/>
          <p:nvPr/>
        </p:nvSpPr>
        <p:spPr>
          <a:xfrm>
            <a:off x="900159" y="1113718"/>
            <a:ext cx="103916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Elementary School: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</a:t>
            </a:r>
            <a:r>
              <a:rPr lang="en-US" sz="1400" baseline="30000"/>
              <a:t>st</a:t>
            </a:r>
            <a:r>
              <a:rPr lang="en-US" sz="1400"/>
              <a:t> Grade: 1 B.1.3  Explain how the artistic expressions of diverse people and cultures contribute to communities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Grade: 2.C&amp;G.1  Understand how freedom, equality, and democracy contribute to the government of America.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3</a:t>
            </a:r>
            <a:r>
              <a:rPr lang="en-US" sz="1400" baseline="30000"/>
              <a:t>rd</a:t>
            </a:r>
            <a:r>
              <a:rPr lang="en-US" sz="1400"/>
              <a:t> Grade: 3.B.1 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 how values and beliefs of individuals and groups influence communities.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4</a:t>
            </a:r>
            <a:r>
              <a:rPr lang="en-US" sz="1400" baseline="30000">
                <a:solidFill>
                  <a:prstClr val="black"/>
                </a:solidFill>
                <a:latin typeface="Aptos" panose="02110004020202020204"/>
              </a:rPr>
              <a:t>th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Grade: 4.B.1.1  Explain sow traditions, social structure, and artistic expression have contributed to the unique identity of North Carolina.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5</a:t>
            </a:r>
            <a:r>
              <a:rPr lang="en-US" sz="1400" baseline="30000">
                <a:solidFill>
                  <a:prstClr val="black"/>
                </a:solidFill>
                <a:latin typeface="Aptos" panose="02110004020202020204"/>
              </a:rPr>
              <a:t>th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Grade: 5.H.1.6  Explain the significance of national symbols and traditions from various perspectives.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Middle School: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Grade: 1.1.7  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Construct arguments consisting of multiple claims with evidence from sources and attention to disciplinary detail.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  <a:r>
              <a:rPr lang="en-US" sz="1400" baseline="30000" err="1">
                <a:solidFill>
                  <a:prstClr val="black"/>
                </a:solidFill>
                <a:latin typeface="Aptos" panose="02110004020202020204"/>
              </a:rPr>
              <a:t>th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Grade: 7.B.1.2  Explain how values and beliefs affect human rights, justice, and equality for different groups of people.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Grade: 8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.C&amp;G.1  Understand how democratic principles have influenced the government structure and policies of North Carolina and the nation.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High School: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American History 1: AH1.H.4  Analyze how conflict and compromise have shaped politics, economics and culture in the United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 descr="Currituck County Board of Elections: 2024 Youth &quot;I Voted&quot; Sticker Contest">
            <a:extLst>
              <a:ext uri="{FF2B5EF4-FFF2-40B4-BE49-F238E27FC236}">
                <a16:creationId xmlns:a16="http://schemas.microsoft.com/office/drawing/2014/main" id="{ED9AB482-FA89-8395-57A0-C525BE49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687"/>
            <a:ext cx="12192000" cy="544313"/>
          </a:xfrm>
          <a:prstGeom prst="rect">
            <a:avLst/>
          </a:prstGeom>
        </p:spPr>
      </p:pic>
      <p:pic>
        <p:nvPicPr>
          <p:cNvPr id="5" name="Picture 4" descr="The seal of Currituck County, located in North Carolina, USA.&#10;Key elements in the seal:&#10;A Canada goose in flight, representing the region's rich wildlife.&#10;A red lighthouse (likely the Currituck Beach Lighthouse, a prominent local landmark).&#10;Water and marsh grass, reflecting the county’s coastal and wetland geography.&#10;The text:&#10;&quot;CURRITUCK COUNTY&quot;&#10;&quot;1668&quot; – the year the county was established.">
            <a:extLst>
              <a:ext uri="{FF2B5EF4-FFF2-40B4-BE49-F238E27FC236}">
                <a16:creationId xmlns:a16="http://schemas.microsoft.com/office/drawing/2014/main" id="{EE13F62D-613D-EFD6-3631-294DA2EC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355" y="6065451"/>
            <a:ext cx="79864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ABE58CCC11241A38D52B73BEDE718" ma:contentTypeVersion="25" ma:contentTypeDescription="Create a new document." ma:contentTypeScope="" ma:versionID="9574a4eeae07a398abd3cc93e21dbf7f">
  <xsd:schema xmlns:xsd="http://www.w3.org/2001/XMLSchema" xmlns:xs="http://www.w3.org/2001/XMLSchema" xmlns:p="http://schemas.microsoft.com/office/2006/metadata/properties" xmlns:ns1="http://schemas.microsoft.com/sharepoint/v3" xmlns:ns2="5cab903b-c496-47e8-b984-c6d481742e67" xmlns:ns3="3c73b8fd-b6e0-4a08-a5b4-de5dc77e6534" targetNamespace="http://schemas.microsoft.com/office/2006/metadata/properties" ma:root="true" ma:fieldsID="b249c4e9199cb9b4ccd1030df98703da" ns1:_="" ns2:_="" ns3:_="">
    <xsd:import namespace="http://schemas.microsoft.com/sharepoint/v3"/>
    <xsd:import namespace="5cab903b-c496-47e8-b984-c6d481742e67"/>
    <xsd:import namespace="3c73b8fd-b6e0-4a08-a5b4-de5dc77e6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b903b-c496-47e8-b984-c6d481742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5" nillable="true" ma:displayName="Sign-off status" ma:description="Ready for Review" ma:format="Dropdown" ma:internalName="Sign_x002d_off_x0020_status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b8fd-b6e0-4a08-a5b4-de5dc77e65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df2072-9d17-4ea0-babb-f27f3cf8f6ed}" ma:internalName="TaxCatchAll" ma:showField="CatchAllData" ma:web="3c73b8fd-b6e0-4a08-a5b4-de5dc77e6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cab903b-c496-47e8-b984-c6d481742e67">
      <Terms xmlns="http://schemas.microsoft.com/office/infopath/2007/PartnerControls"/>
    </lcf76f155ced4ddcb4097134ff3c332f>
    <_ip_UnifiedCompliancePolicyProperties xmlns="http://schemas.microsoft.com/sharepoint/v3" xsi:nil="true"/>
    <TaxCatchAll xmlns="3c73b8fd-b6e0-4a08-a5b4-de5dc77e6534" xsi:nil="true"/>
    <_Flow_SignoffStatus xmlns="5cab903b-c496-47e8-b984-c6d481742e67" xsi:nil="true"/>
  </documentManagement>
</p:properties>
</file>

<file path=customXml/itemProps1.xml><?xml version="1.0" encoding="utf-8"?>
<ds:datastoreItem xmlns:ds="http://schemas.openxmlformats.org/officeDocument/2006/customXml" ds:itemID="{4051DC2D-C03D-46AC-96F5-222FE957A2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913977-1502-4D77-96C0-5DA2033D9A46}">
  <ds:schemaRefs>
    <ds:schemaRef ds:uri="3c73b8fd-b6e0-4a08-a5b4-de5dc77e6534"/>
    <ds:schemaRef ds:uri="5cab903b-c496-47e8-b984-c6d481742e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A81AB3-869D-4E60-8C31-F65D08D41B55}">
  <ds:schemaRefs>
    <ds:schemaRef ds:uri="3c73b8fd-b6e0-4a08-a5b4-de5dc77e6534"/>
    <ds:schemaRef ds:uri="5cab903b-c496-47e8-b984-c6d481742e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2024 ‘I VOTED’ Sticker Contest</vt:lpstr>
      <vt:lpstr>The 2024 Election 11/5/2024</vt:lpstr>
      <vt:lpstr>OVERVIEW</vt:lpstr>
      <vt:lpstr>Election Sticker Examples</vt:lpstr>
      <vt:lpstr>Non-Examples</vt:lpstr>
      <vt:lpstr>DIRECTIONS</vt:lpstr>
      <vt:lpstr>ACTIVITES FOR THE CLASSROOM AND BEYOND</vt:lpstr>
      <vt:lpstr>Classroom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Twine</dc:creator>
  <cp:revision>1</cp:revision>
  <dcterms:created xsi:type="dcterms:W3CDTF">2024-05-21T11:58:44Z</dcterms:created>
  <dcterms:modified xsi:type="dcterms:W3CDTF">2025-04-10T17:38:51Z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0x0101000C9ABE58CCC11241A38D52B73BEDE718</vt:lpwstr>
  </property>
  <property fmtid="{D5CDD505-2E9C-101B-9397-08002B2CF9AE}" pid="3" name="MediaServiceImageTags">
    <vt:lpwstr/>
  </property>
</Properties>
</file>