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6.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7.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8.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9.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0.xml" ContentType="application/vnd.openxmlformats-officedocument.presentationml.tag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11.xml" ContentType="application/vnd.openxmlformats-officedocument.presentationml.tag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6"/>
  </p:notesMasterIdLst>
  <p:sldIdLst>
    <p:sldId id="257" r:id="rId6"/>
    <p:sldId id="503" r:id="rId7"/>
    <p:sldId id="504" r:id="rId8"/>
    <p:sldId id="506" r:id="rId9"/>
    <p:sldId id="505" r:id="rId10"/>
    <p:sldId id="507" r:id="rId11"/>
    <p:sldId id="508" r:id="rId12"/>
    <p:sldId id="509" r:id="rId13"/>
    <p:sldId id="510" r:id="rId14"/>
    <p:sldId id="511" r:id="rId15"/>
    <p:sldId id="516" r:id="rId16"/>
    <p:sldId id="517" r:id="rId17"/>
    <p:sldId id="518" r:id="rId18"/>
    <p:sldId id="519" r:id="rId19"/>
    <p:sldId id="512" r:id="rId20"/>
    <p:sldId id="513" r:id="rId21"/>
    <p:sldId id="514" r:id="rId22"/>
    <p:sldId id="515" r:id="rId23"/>
    <p:sldId id="520" r:id="rId24"/>
    <p:sldId id="307"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C6177B-4844-4B35-2297-34CB5803654A}" name="Gannon, Patrick" initials="GP" userId="S::Patrick.Gannon@ncsbe.gov::ad2c6af0-88c8-42b7-b218-b921581c8203" providerId="AD"/>
  <p188:author id="{44E63894-4C37-76FB-4E69-3EDB8DABF6A1}" name="Cox, Paul" initials="CP" userId="S::paul.cox@ncsbe.gov::7d7de3d2-11da-425d-ba51-fb46a199b9a8" providerId="AD"/>
  <p188:author id="{F8753E97-8DAB-5E9A-5110-28AC0D5E058D}" name="Bell, Karen B" initials="BB" userId="S::karen.bell@ncsbe.gov::b524ecc4-e566-428a-8176-fc6d309e1959" providerId="AD"/>
  <p188:author id="{52BA2EAD-D1FD-7958-1DA0-774AEDCB7812}" name="Gannon, Patrick" initials="GP" userId="S::patrick.gannon@ncsbe.gov::ad2c6af0-88c8-42b7-b218-b921581c8203" providerId="AD"/>
  <p188:author id="{421C87B5-7E8A-B9CE-5A27-913A0EDC3AB1}" name="Bell, Karen B" initials="KB" userId="S::Karen.Bell@ncsbe.gov::b524ecc4-e566-428a-8176-fc6d309e1959" providerId="AD"/>
  <p188:author id="{7CB600DE-C0A2-B7F6-2D74-FF540C4C97C0}" name="Loftin, Colin" initials="LC" userId="S::colin.loftin@ncsbe.gov::7b7646e6-402c-468c-bd44-e4390327350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B365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02E768-6D3C-4D44-98E0-8D897E01645E}" v="177" dt="2025-04-10T13:19:14.7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0" d="100"/>
          <a:sy n="50" d="100"/>
        </p:scale>
        <p:origin x="448" y="2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gs" Target="tags/tag1.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fer Day" userId="806898b1-e06e-46c3-af95-34f60bf5117a" providerId="ADAL" clId="{9602E768-6D3C-4D44-98E0-8D897E01645E}"/>
    <pc:docChg chg="undo custSel modSld">
      <pc:chgData name="Jenniffer Day" userId="806898b1-e06e-46c3-af95-34f60bf5117a" providerId="ADAL" clId="{9602E768-6D3C-4D44-98E0-8D897E01645E}" dt="2025-04-10T13:21:26.994" v="178"/>
      <pc:docMkLst>
        <pc:docMk/>
      </pc:docMkLst>
      <pc:sldChg chg="addSp delSp modSp mod">
        <pc:chgData name="Jenniffer Day" userId="806898b1-e06e-46c3-af95-34f60bf5117a" providerId="ADAL" clId="{9602E768-6D3C-4D44-98E0-8D897E01645E}" dt="2025-04-10T13:11:07.755" v="116" actId="33553"/>
        <pc:sldMkLst>
          <pc:docMk/>
          <pc:sldMk cId="1458574953" sldId="257"/>
        </pc:sldMkLst>
        <pc:spChg chg="add del mod">
          <ac:chgData name="Jenniffer Day" userId="806898b1-e06e-46c3-af95-34f60bf5117a" providerId="ADAL" clId="{9602E768-6D3C-4D44-98E0-8D897E01645E}" dt="2025-04-10T13:10:56.390" v="115" actId="21"/>
          <ac:spMkLst>
            <pc:docMk/>
            <pc:sldMk cId="1458574953" sldId="257"/>
            <ac:spMk id="2" creationId="{90F3F169-565D-4DAD-83FE-021A63C34D0B}"/>
          </ac:spMkLst>
        </pc:spChg>
        <pc:spChg chg="mod">
          <ac:chgData name="Jenniffer Day" userId="806898b1-e06e-46c3-af95-34f60bf5117a" providerId="ADAL" clId="{9602E768-6D3C-4D44-98E0-8D897E01645E}" dt="2025-04-10T13:11:07.755" v="116" actId="33553"/>
          <ac:spMkLst>
            <pc:docMk/>
            <pc:sldMk cId="1458574953" sldId="257"/>
            <ac:spMk id="10" creationId="{FEF23204-CF3D-4FDA-AD54-7DC4EABB7B27}"/>
          </ac:spMkLst>
        </pc:spChg>
        <pc:spChg chg="mod">
          <ac:chgData name="Jenniffer Day" userId="806898b1-e06e-46c3-af95-34f60bf5117a" providerId="ADAL" clId="{9602E768-6D3C-4D44-98E0-8D897E01645E}" dt="2025-04-10T12:39:05.100" v="0" actId="962"/>
          <ac:spMkLst>
            <pc:docMk/>
            <pc:sldMk cId="1458574953" sldId="257"/>
            <ac:spMk id="11" creationId="{6F5D1FAE-1950-4136-845C-AFC8A04CA633}"/>
          </ac:spMkLst>
        </pc:spChg>
        <pc:picChg chg="mod">
          <ac:chgData name="Jenniffer Day" userId="806898b1-e06e-46c3-af95-34f60bf5117a" providerId="ADAL" clId="{9602E768-6D3C-4D44-98E0-8D897E01645E}" dt="2025-04-10T12:39:22.065" v="2" actId="962"/>
          <ac:picMkLst>
            <pc:docMk/>
            <pc:sldMk cId="1458574953" sldId="257"/>
            <ac:picMk id="14" creationId="{FFFC52F5-4A64-44CD-80A2-F2EEA1E5F77E}"/>
          </ac:picMkLst>
        </pc:picChg>
      </pc:sldChg>
      <pc:sldChg chg="modSp mod">
        <pc:chgData name="Jenniffer Day" userId="806898b1-e06e-46c3-af95-34f60bf5117a" providerId="ADAL" clId="{9602E768-6D3C-4D44-98E0-8D897E01645E}" dt="2025-04-10T13:11:55.291" v="135" actId="33553"/>
        <pc:sldMkLst>
          <pc:docMk/>
          <pc:sldMk cId="1505963931" sldId="307"/>
        </pc:sldMkLst>
        <pc:spChg chg="mod">
          <ac:chgData name="Jenniffer Day" userId="806898b1-e06e-46c3-af95-34f60bf5117a" providerId="ADAL" clId="{9602E768-6D3C-4D44-98E0-8D897E01645E}" dt="2025-04-10T13:08:23.053" v="107" actId="962"/>
          <ac:spMkLst>
            <pc:docMk/>
            <pc:sldMk cId="1505963931" sldId="307"/>
            <ac:spMk id="9" creationId="{1FBFDE2E-075C-4963-8772-680EFD3BC1D8}"/>
          </ac:spMkLst>
        </pc:spChg>
        <pc:spChg chg="mod">
          <ac:chgData name="Jenniffer Day" userId="806898b1-e06e-46c3-af95-34f60bf5117a" providerId="ADAL" clId="{9602E768-6D3C-4D44-98E0-8D897E01645E}" dt="2025-04-10T13:11:55.291" v="135" actId="33553"/>
          <ac:spMkLst>
            <pc:docMk/>
            <pc:sldMk cId="1505963931" sldId="307"/>
            <ac:spMk id="105" creationId="{00000000-0000-0000-0000-000000000000}"/>
          </ac:spMkLst>
        </pc:spChg>
        <pc:picChg chg="mod">
          <ac:chgData name="Jenniffer Day" userId="806898b1-e06e-46c3-af95-34f60bf5117a" providerId="ADAL" clId="{9602E768-6D3C-4D44-98E0-8D897E01645E}" dt="2025-04-10T13:08:13.410" v="105" actId="962"/>
          <ac:picMkLst>
            <pc:docMk/>
            <pc:sldMk cId="1505963931" sldId="307"/>
            <ac:picMk id="5" creationId="{6B0F335C-64FC-4357-A405-F1CBD9F29E8C}"/>
          </ac:picMkLst>
        </pc:picChg>
        <pc:picChg chg="mod">
          <ac:chgData name="Jenniffer Day" userId="806898b1-e06e-46c3-af95-34f60bf5117a" providerId="ADAL" clId="{9602E768-6D3C-4D44-98E0-8D897E01645E}" dt="2025-04-10T13:08:25.383" v="108" actId="962"/>
          <ac:picMkLst>
            <pc:docMk/>
            <pc:sldMk cId="1505963931" sldId="307"/>
            <ac:picMk id="7" creationId="{927FF718-925D-4FC1-8AFC-257950824427}"/>
          </ac:picMkLst>
        </pc:picChg>
      </pc:sldChg>
      <pc:sldChg chg="modSp mod">
        <pc:chgData name="Jenniffer Day" userId="806898b1-e06e-46c3-af95-34f60bf5117a" providerId="ADAL" clId="{9602E768-6D3C-4D44-98E0-8D897E01645E}" dt="2025-04-10T13:15:15.967" v="158"/>
        <pc:sldMkLst>
          <pc:docMk/>
          <pc:sldMk cId="3148058649" sldId="503"/>
        </pc:sldMkLst>
        <pc:spChg chg="mod ord">
          <ac:chgData name="Jenniffer Day" userId="806898b1-e06e-46c3-af95-34f60bf5117a" providerId="ADAL" clId="{9602E768-6D3C-4D44-98E0-8D897E01645E}" dt="2025-04-10T13:15:15.967" v="158"/>
          <ac:spMkLst>
            <pc:docMk/>
            <pc:sldMk cId="3148058649" sldId="503"/>
            <ac:spMk id="5" creationId="{25F214CC-6899-C0D7-C83B-C55B3FDCA9A1}"/>
          </ac:spMkLst>
        </pc:spChg>
        <pc:spChg chg="mod ord">
          <ac:chgData name="Jenniffer Day" userId="806898b1-e06e-46c3-af95-34f60bf5117a" providerId="ADAL" clId="{9602E768-6D3C-4D44-98E0-8D897E01645E}" dt="2025-04-10T13:12:48.217" v="136" actId="13244"/>
          <ac:spMkLst>
            <pc:docMk/>
            <pc:sldMk cId="3148058649" sldId="503"/>
            <ac:spMk id="8" creationId="{AAA43A4F-18C7-644B-8653-57C89C6DCD35}"/>
          </ac:spMkLst>
        </pc:spChg>
        <pc:grpChg chg="mod">
          <ac:chgData name="Jenniffer Day" userId="806898b1-e06e-46c3-af95-34f60bf5117a" providerId="ADAL" clId="{9602E768-6D3C-4D44-98E0-8D897E01645E}" dt="2025-04-10T13:13:04.846" v="138" actId="962"/>
          <ac:grpSpMkLst>
            <pc:docMk/>
            <pc:sldMk cId="3148058649" sldId="503"/>
            <ac:grpSpMk id="3" creationId="{7545FC72-2D18-F9F4-3044-A32E0F93D528}"/>
          </ac:grpSpMkLst>
        </pc:grpChg>
        <pc:graphicFrameChg chg="mod">
          <ac:chgData name="Jenniffer Day" userId="806898b1-e06e-46c3-af95-34f60bf5117a" providerId="ADAL" clId="{9602E768-6D3C-4D44-98E0-8D897E01645E}" dt="2025-04-10T13:13:01.674" v="137" actId="962"/>
          <ac:graphicFrameMkLst>
            <pc:docMk/>
            <pc:sldMk cId="3148058649" sldId="503"/>
            <ac:graphicFrameMk id="2" creationId="{9B6E923E-4F77-48A8-5E96-F5FFF8164B02}"/>
          </ac:graphicFrameMkLst>
        </pc:graphicFrameChg>
        <pc:picChg chg="mod ord">
          <ac:chgData name="Jenniffer Day" userId="806898b1-e06e-46c3-af95-34f60bf5117a" providerId="ADAL" clId="{9602E768-6D3C-4D44-98E0-8D897E01645E}" dt="2025-04-10T13:14:54.405" v="155" actId="13244"/>
          <ac:picMkLst>
            <pc:docMk/>
            <pc:sldMk cId="3148058649" sldId="503"/>
            <ac:picMk id="6" creationId="{2B34A559-49FD-B395-891A-4799EDFD5B4E}"/>
          </ac:picMkLst>
        </pc:picChg>
      </pc:sldChg>
      <pc:sldChg chg="modSp mod">
        <pc:chgData name="Jenniffer Day" userId="806898b1-e06e-46c3-af95-34f60bf5117a" providerId="ADAL" clId="{9602E768-6D3C-4D44-98E0-8D897E01645E}" dt="2025-04-10T13:16:20.552" v="161" actId="13244"/>
        <pc:sldMkLst>
          <pc:docMk/>
          <pc:sldMk cId="1815297993" sldId="504"/>
        </pc:sldMkLst>
        <pc:spChg chg="ord">
          <ac:chgData name="Jenniffer Day" userId="806898b1-e06e-46c3-af95-34f60bf5117a" providerId="ADAL" clId="{9602E768-6D3C-4D44-98E0-8D897E01645E}" dt="2025-04-10T13:16:20.552" v="161" actId="13244"/>
          <ac:spMkLst>
            <pc:docMk/>
            <pc:sldMk cId="1815297993" sldId="504"/>
            <ac:spMk id="4" creationId="{79CE8423-354D-AA19-3164-503CBE8F4692}"/>
          </ac:spMkLst>
        </pc:spChg>
        <pc:spChg chg="mod ord">
          <ac:chgData name="Jenniffer Day" userId="806898b1-e06e-46c3-af95-34f60bf5117a" providerId="ADAL" clId="{9602E768-6D3C-4D44-98E0-8D897E01645E}" dt="2025-04-10T13:14:07.160" v="146" actId="962"/>
          <ac:spMkLst>
            <pc:docMk/>
            <pc:sldMk cId="1815297993" sldId="504"/>
            <ac:spMk id="5" creationId="{6ACA3FCC-9C2D-DE15-EF78-B1F82F0FC149}"/>
          </ac:spMkLst>
        </pc:spChg>
        <pc:spChg chg="mod ord">
          <ac:chgData name="Jenniffer Day" userId="806898b1-e06e-46c3-af95-34f60bf5117a" providerId="ADAL" clId="{9602E768-6D3C-4D44-98E0-8D897E01645E}" dt="2025-04-10T13:13:23.284" v="139" actId="13244"/>
          <ac:spMkLst>
            <pc:docMk/>
            <pc:sldMk cId="1815297993" sldId="504"/>
            <ac:spMk id="8" creationId="{E461F1FD-89E9-F987-171C-EC4730658243}"/>
          </ac:spMkLst>
        </pc:spChg>
        <pc:graphicFrameChg chg="mod">
          <ac:chgData name="Jenniffer Day" userId="806898b1-e06e-46c3-af95-34f60bf5117a" providerId="ADAL" clId="{9602E768-6D3C-4D44-98E0-8D897E01645E}" dt="2025-04-10T13:16:18.441" v="160" actId="13244"/>
          <ac:graphicFrameMkLst>
            <pc:docMk/>
            <pc:sldMk cId="1815297993" sldId="504"/>
            <ac:graphicFrameMk id="2" creationId="{34F8CA4F-28E6-1A2A-3F7B-929DADD5CCC6}"/>
          </ac:graphicFrameMkLst>
        </pc:graphicFrameChg>
        <pc:picChg chg="mod ord">
          <ac:chgData name="Jenniffer Day" userId="806898b1-e06e-46c3-af95-34f60bf5117a" providerId="ADAL" clId="{9602E768-6D3C-4D44-98E0-8D897E01645E}" dt="2025-04-10T13:14:30.226" v="150"/>
          <ac:picMkLst>
            <pc:docMk/>
            <pc:sldMk cId="1815297993" sldId="504"/>
            <ac:picMk id="6" creationId="{E2E21AB4-6B0C-BA44-5E2A-A1FEAB5012F5}"/>
          </ac:picMkLst>
        </pc:picChg>
      </pc:sldChg>
      <pc:sldChg chg="modSp mod">
        <pc:chgData name="Jenniffer Day" userId="806898b1-e06e-46c3-af95-34f60bf5117a" providerId="ADAL" clId="{9602E768-6D3C-4D44-98E0-8D897E01645E}" dt="2025-04-10T13:17:00.256" v="162" actId="13244"/>
        <pc:sldMkLst>
          <pc:docMk/>
          <pc:sldMk cId="2926645556" sldId="505"/>
        </pc:sldMkLst>
        <pc:spChg chg="mod">
          <ac:chgData name="Jenniffer Day" userId="806898b1-e06e-46c3-af95-34f60bf5117a" providerId="ADAL" clId="{9602E768-6D3C-4D44-98E0-8D897E01645E}" dt="2025-04-10T12:48:46.581" v="21" actId="962"/>
          <ac:spMkLst>
            <pc:docMk/>
            <pc:sldMk cId="2926645556" sldId="505"/>
            <ac:spMk id="5" creationId="{505EB733-60EB-4D93-7197-54370B1731DB}"/>
          </ac:spMkLst>
        </pc:spChg>
        <pc:spChg chg="mod ord">
          <ac:chgData name="Jenniffer Day" userId="806898b1-e06e-46c3-af95-34f60bf5117a" providerId="ADAL" clId="{9602E768-6D3C-4D44-98E0-8D897E01645E}" dt="2025-04-10T13:17:00.256" v="162" actId="13244"/>
          <ac:spMkLst>
            <pc:docMk/>
            <pc:sldMk cId="2926645556" sldId="505"/>
            <ac:spMk id="8" creationId="{F5ABCFA7-3131-46DF-C371-E77BA0DAF84E}"/>
          </ac:spMkLst>
        </pc:spChg>
        <pc:graphicFrameChg chg="mod">
          <ac:chgData name="Jenniffer Day" userId="806898b1-e06e-46c3-af95-34f60bf5117a" providerId="ADAL" clId="{9602E768-6D3C-4D44-98E0-8D897E01645E}" dt="2025-04-10T12:49:25.829" v="24" actId="962"/>
          <ac:graphicFrameMkLst>
            <pc:docMk/>
            <pc:sldMk cId="2926645556" sldId="505"/>
            <ac:graphicFrameMk id="2" creationId="{54E23A46-882B-84CA-6C77-7DFF1D01ACCB}"/>
          </ac:graphicFrameMkLst>
        </pc:graphicFrameChg>
        <pc:picChg chg="mod">
          <ac:chgData name="Jenniffer Day" userId="806898b1-e06e-46c3-af95-34f60bf5117a" providerId="ADAL" clId="{9602E768-6D3C-4D44-98E0-8D897E01645E}" dt="2025-04-10T12:48:47.980" v="22" actId="962"/>
          <ac:picMkLst>
            <pc:docMk/>
            <pc:sldMk cId="2926645556" sldId="505"/>
            <ac:picMk id="6" creationId="{199DE883-0CDC-6C29-5742-966BBF9ED024}"/>
          </ac:picMkLst>
        </pc:picChg>
      </pc:sldChg>
      <pc:sldChg chg="modSp mod">
        <pc:chgData name="Jenniffer Day" userId="806898b1-e06e-46c3-af95-34f60bf5117a" providerId="ADAL" clId="{9602E768-6D3C-4D44-98E0-8D897E01645E}" dt="2025-04-10T13:21:26.994" v="178"/>
        <pc:sldMkLst>
          <pc:docMk/>
          <pc:sldMk cId="485746825" sldId="506"/>
        </pc:sldMkLst>
        <pc:spChg chg="ord">
          <ac:chgData name="Jenniffer Day" userId="806898b1-e06e-46c3-af95-34f60bf5117a" providerId="ADAL" clId="{9602E768-6D3C-4D44-98E0-8D897E01645E}" dt="2025-04-10T13:21:26.994" v="178"/>
          <ac:spMkLst>
            <pc:docMk/>
            <pc:sldMk cId="485746825" sldId="506"/>
            <ac:spMk id="3" creationId="{E2A18573-3250-D1C8-CD7D-188F8AE2411A}"/>
          </ac:spMkLst>
        </pc:spChg>
        <pc:spChg chg="mod">
          <ac:chgData name="Jenniffer Day" userId="806898b1-e06e-46c3-af95-34f60bf5117a" providerId="ADAL" clId="{9602E768-6D3C-4D44-98E0-8D897E01645E}" dt="2025-04-10T12:47:43.373" v="15" actId="962"/>
          <ac:spMkLst>
            <pc:docMk/>
            <pc:sldMk cId="485746825" sldId="506"/>
            <ac:spMk id="5" creationId="{72769A23-F826-E180-A999-AA42E880FF80}"/>
          </ac:spMkLst>
        </pc:spChg>
        <pc:spChg chg="mod ord">
          <ac:chgData name="Jenniffer Day" userId="806898b1-e06e-46c3-af95-34f60bf5117a" providerId="ADAL" clId="{9602E768-6D3C-4D44-98E0-8D897E01645E}" dt="2025-04-10T13:16:14.883" v="159" actId="13244"/>
          <ac:spMkLst>
            <pc:docMk/>
            <pc:sldMk cId="485746825" sldId="506"/>
            <ac:spMk id="8" creationId="{2BA163FA-BEBA-BA41-A218-B5D297038923}"/>
          </ac:spMkLst>
        </pc:spChg>
        <pc:graphicFrameChg chg="mod">
          <ac:chgData name="Jenniffer Day" userId="806898b1-e06e-46c3-af95-34f60bf5117a" providerId="ADAL" clId="{9602E768-6D3C-4D44-98E0-8D897E01645E}" dt="2025-04-10T12:48:36.177" v="19" actId="962"/>
          <ac:graphicFrameMkLst>
            <pc:docMk/>
            <pc:sldMk cId="485746825" sldId="506"/>
            <ac:graphicFrameMk id="2" creationId="{CB4C56AC-7771-5235-9894-5B85177DE5B8}"/>
          </ac:graphicFrameMkLst>
        </pc:graphicFrameChg>
        <pc:picChg chg="mod">
          <ac:chgData name="Jenniffer Day" userId="806898b1-e06e-46c3-af95-34f60bf5117a" providerId="ADAL" clId="{9602E768-6D3C-4D44-98E0-8D897E01645E}" dt="2025-04-10T12:48:01.005" v="17" actId="962"/>
          <ac:picMkLst>
            <pc:docMk/>
            <pc:sldMk cId="485746825" sldId="506"/>
            <ac:picMk id="6" creationId="{30DFF1B6-F0DC-9E76-8249-4CBA8B0E36F9}"/>
          </ac:picMkLst>
        </pc:picChg>
      </pc:sldChg>
      <pc:sldChg chg="modSp mod">
        <pc:chgData name="Jenniffer Day" userId="806898b1-e06e-46c3-af95-34f60bf5117a" providerId="ADAL" clId="{9602E768-6D3C-4D44-98E0-8D897E01645E}" dt="2025-04-10T13:17:22.765" v="163" actId="13244"/>
        <pc:sldMkLst>
          <pc:docMk/>
          <pc:sldMk cId="154211649" sldId="507"/>
        </pc:sldMkLst>
        <pc:spChg chg="mod">
          <ac:chgData name="Jenniffer Day" userId="806898b1-e06e-46c3-af95-34f60bf5117a" providerId="ADAL" clId="{9602E768-6D3C-4D44-98E0-8D897E01645E}" dt="2025-04-10T12:49:36.068" v="26" actId="962"/>
          <ac:spMkLst>
            <pc:docMk/>
            <pc:sldMk cId="154211649" sldId="507"/>
            <ac:spMk id="5" creationId="{A665C8DA-0FF5-976A-192E-22613AA9E9F5}"/>
          </ac:spMkLst>
        </pc:spChg>
        <pc:spChg chg="mod ord">
          <ac:chgData name="Jenniffer Day" userId="806898b1-e06e-46c3-af95-34f60bf5117a" providerId="ADAL" clId="{9602E768-6D3C-4D44-98E0-8D897E01645E}" dt="2025-04-10T13:17:22.765" v="163" actId="13244"/>
          <ac:spMkLst>
            <pc:docMk/>
            <pc:sldMk cId="154211649" sldId="507"/>
            <ac:spMk id="8" creationId="{D4886882-62EA-0B02-803D-1A1114D9D1CD}"/>
          </ac:spMkLst>
        </pc:spChg>
        <pc:graphicFrameChg chg="mod">
          <ac:chgData name="Jenniffer Day" userId="806898b1-e06e-46c3-af95-34f60bf5117a" providerId="ADAL" clId="{9602E768-6D3C-4D44-98E0-8D897E01645E}" dt="2025-04-10T12:50:08.527" v="29" actId="962"/>
          <ac:graphicFrameMkLst>
            <pc:docMk/>
            <pc:sldMk cId="154211649" sldId="507"/>
            <ac:graphicFrameMk id="2" creationId="{236CACB4-EF65-AAB4-DE9D-A477EEB829A3}"/>
          </ac:graphicFrameMkLst>
        </pc:graphicFrameChg>
        <pc:picChg chg="mod">
          <ac:chgData name="Jenniffer Day" userId="806898b1-e06e-46c3-af95-34f60bf5117a" providerId="ADAL" clId="{9602E768-6D3C-4D44-98E0-8D897E01645E}" dt="2025-04-10T12:49:37.532" v="27" actId="962"/>
          <ac:picMkLst>
            <pc:docMk/>
            <pc:sldMk cId="154211649" sldId="507"/>
            <ac:picMk id="6" creationId="{107891F5-41A1-8420-E26B-2013C141BF3A}"/>
          </ac:picMkLst>
        </pc:picChg>
      </pc:sldChg>
      <pc:sldChg chg="modSp mod">
        <pc:chgData name="Jenniffer Day" userId="806898b1-e06e-46c3-af95-34f60bf5117a" providerId="ADAL" clId="{9602E768-6D3C-4D44-98E0-8D897E01645E}" dt="2025-04-10T13:17:32.734" v="164" actId="13244"/>
        <pc:sldMkLst>
          <pc:docMk/>
          <pc:sldMk cId="59720214" sldId="508"/>
        </pc:sldMkLst>
        <pc:spChg chg="mod">
          <ac:chgData name="Jenniffer Day" userId="806898b1-e06e-46c3-af95-34f60bf5117a" providerId="ADAL" clId="{9602E768-6D3C-4D44-98E0-8D897E01645E}" dt="2025-04-10T12:50:13.177" v="30" actId="962"/>
          <ac:spMkLst>
            <pc:docMk/>
            <pc:sldMk cId="59720214" sldId="508"/>
            <ac:spMk id="5" creationId="{E9358DC3-37C6-0549-9C57-AEF4070CFEBB}"/>
          </ac:spMkLst>
        </pc:spChg>
        <pc:spChg chg="mod ord">
          <ac:chgData name="Jenniffer Day" userId="806898b1-e06e-46c3-af95-34f60bf5117a" providerId="ADAL" clId="{9602E768-6D3C-4D44-98E0-8D897E01645E}" dt="2025-04-10T13:17:32.734" v="164" actId="13244"/>
          <ac:spMkLst>
            <pc:docMk/>
            <pc:sldMk cId="59720214" sldId="508"/>
            <ac:spMk id="8" creationId="{1DF08FA2-C752-2C80-D878-414AD08E638F}"/>
          </ac:spMkLst>
        </pc:spChg>
        <pc:graphicFrameChg chg="mod">
          <ac:chgData name="Jenniffer Day" userId="806898b1-e06e-46c3-af95-34f60bf5117a" providerId="ADAL" clId="{9602E768-6D3C-4D44-98E0-8D897E01645E}" dt="2025-04-10T12:50:57.647" v="34" actId="962"/>
          <ac:graphicFrameMkLst>
            <pc:docMk/>
            <pc:sldMk cId="59720214" sldId="508"/>
            <ac:graphicFrameMk id="2" creationId="{AD4A52FA-E73A-4EBC-3720-3B197E26D9FE}"/>
          </ac:graphicFrameMkLst>
        </pc:graphicFrameChg>
        <pc:picChg chg="mod">
          <ac:chgData name="Jenniffer Day" userId="806898b1-e06e-46c3-af95-34f60bf5117a" providerId="ADAL" clId="{9602E768-6D3C-4D44-98E0-8D897E01645E}" dt="2025-04-10T12:50:20.564" v="32" actId="962"/>
          <ac:picMkLst>
            <pc:docMk/>
            <pc:sldMk cId="59720214" sldId="508"/>
            <ac:picMk id="6" creationId="{60936CB1-D0AF-DCB1-31EE-50A848842F61}"/>
          </ac:picMkLst>
        </pc:picChg>
      </pc:sldChg>
      <pc:sldChg chg="modSp mod">
        <pc:chgData name="Jenniffer Day" userId="806898b1-e06e-46c3-af95-34f60bf5117a" providerId="ADAL" clId="{9602E768-6D3C-4D44-98E0-8D897E01645E}" dt="2025-04-10T13:17:39.056" v="165" actId="13244"/>
        <pc:sldMkLst>
          <pc:docMk/>
          <pc:sldMk cId="1947100089" sldId="509"/>
        </pc:sldMkLst>
        <pc:spChg chg="mod">
          <ac:chgData name="Jenniffer Day" userId="806898b1-e06e-46c3-af95-34f60bf5117a" providerId="ADAL" clId="{9602E768-6D3C-4D44-98E0-8D897E01645E}" dt="2025-04-10T12:51:42.045" v="40" actId="962"/>
          <ac:spMkLst>
            <pc:docMk/>
            <pc:sldMk cId="1947100089" sldId="509"/>
            <ac:spMk id="3" creationId="{CA10D4CF-1AD4-4504-C4FC-86FA5363CB5A}"/>
          </ac:spMkLst>
        </pc:spChg>
        <pc:spChg chg="mod">
          <ac:chgData name="Jenniffer Day" userId="806898b1-e06e-46c3-af95-34f60bf5117a" providerId="ADAL" clId="{9602E768-6D3C-4D44-98E0-8D897E01645E}" dt="2025-04-10T12:50:59.941" v="35" actId="962"/>
          <ac:spMkLst>
            <pc:docMk/>
            <pc:sldMk cId="1947100089" sldId="509"/>
            <ac:spMk id="5" creationId="{A714E8A7-E52E-F6BE-130C-18891B6592F1}"/>
          </ac:spMkLst>
        </pc:spChg>
        <pc:spChg chg="mod ord">
          <ac:chgData name="Jenniffer Day" userId="806898b1-e06e-46c3-af95-34f60bf5117a" providerId="ADAL" clId="{9602E768-6D3C-4D44-98E0-8D897E01645E}" dt="2025-04-10T13:17:39.056" v="165" actId="13244"/>
          <ac:spMkLst>
            <pc:docMk/>
            <pc:sldMk cId="1947100089" sldId="509"/>
            <ac:spMk id="8" creationId="{7FE14EE5-228F-7C4A-172B-82B330342152}"/>
          </ac:spMkLst>
        </pc:spChg>
        <pc:graphicFrameChg chg="mod">
          <ac:chgData name="Jenniffer Day" userId="806898b1-e06e-46c3-af95-34f60bf5117a" providerId="ADAL" clId="{9602E768-6D3C-4D44-98E0-8D897E01645E}" dt="2025-04-10T12:51:38.119" v="39" actId="962"/>
          <ac:graphicFrameMkLst>
            <pc:docMk/>
            <pc:sldMk cId="1947100089" sldId="509"/>
            <ac:graphicFrameMk id="2" creationId="{E56236B2-8475-85F8-4957-2EE650D27A6B}"/>
          </ac:graphicFrameMkLst>
        </pc:graphicFrameChg>
        <pc:picChg chg="mod">
          <ac:chgData name="Jenniffer Day" userId="806898b1-e06e-46c3-af95-34f60bf5117a" providerId="ADAL" clId="{9602E768-6D3C-4D44-98E0-8D897E01645E}" dt="2025-04-10T12:51:07.753" v="37" actId="962"/>
          <ac:picMkLst>
            <pc:docMk/>
            <pc:sldMk cId="1947100089" sldId="509"/>
            <ac:picMk id="6" creationId="{1F3403B3-DF3D-9805-933A-5965B30A5448}"/>
          </ac:picMkLst>
        </pc:picChg>
      </pc:sldChg>
      <pc:sldChg chg="modSp mod">
        <pc:chgData name="Jenniffer Day" userId="806898b1-e06e-46c3-af95-34f60bf5117a" providerId="ADAL" clId="{9602E768-6D3C-4D44-98E0-8D897E01645E}" dt="2025-04-10T13:17:58.546" v="166" actId="13244"/>
        <pc:sldMkLst>
          <pc:docMk/>
          <pc:sldMk cId="2578472252" sldId="510"/>
        </pc:sldMkLst>
        <pc:spChg chg="mod">
          <ac:chgData name="Jenniffer Day" userId="806898b1-e06e-46c3-af95-34f60bf5117a" providerId="ADAL" clId="{9602E768-6D3C-4D44-98E0-8D897E01645E}" dt="2025-04-10T12:51:44.173" v="41" actId="962"/>
          <ac:spMkLst>
            <pc:docMk/>
            <pc:sldMk cId="2578472252" sldId="510"/>
            <ac:spMk id="5" creationId="{6709F91C-8DCF-4141-08E1-2D617776BB9B}"/>
          </ac:spMkLst>
        </pc:spChg>
        <pc:spChg chg="mod ord">
          <ac:chgData name="Jenniffer Day" userId="806898b1-e06e-46c3-af95-34f60bf5117a" providerId="ADAL" clId="{9602E768-6D3C-4D44-98E0-8D897E01645E}" dt="2025-04-10T13:17:58.546" v="166" actId="13244"/>
          <ac:spMkLst>
            <pc:docMk/>
            <pc:sldMk cId="2578472252" sldId="510"/>
            <ac:spMk id="8" creationId="{47FBCACF-88F5-FB98-0100-0361975DB934}"/>
          </ac:spMkLst>
        </pc:spChg>
        <pc:graphicFrameChg chg="mod">
          <ac:chgData name="Jenniffer Day" userId="806898b1-e06e-46c3-af95-34f60bf5117a" providerId="ADAL" clId="{9602E768-6D3C-4D44-98E0-8D897E01645E}" dt="2025-04-10T12:52:22.050" v="45" actId="962"/>
          <ac:graphicFrameMkLst>
            <pc:docMk/>
            <pc:sldMk cId="2578472252" sldId="510"/>
            <ac:graphicFrameMk id="2" creationId="{457B8E29-B08D-A7E5-21EA-09C73111CE86}"/>
          </ac:graphicFrameMkLst>
        </pc:graphicFrameChg>
        <pc:picChg chg="mod">
          <ac:chgData name="Jenniffer Day" userId="806898b1-e06e-46c3-af95-34f60bf5117a" providerId="ADAL" clId="{9602E768-6D3C-4D44-98E0-8D897E01645E}" dt="2025-04-10T12:51:52.424" v="43" actId="962"/>
          <ac:picMkLst>
            <pc:docMk/>
            <pc:sldMk cId="2578472252" sldId="510"/>
            <ac:picMk id="6" creationId="{7A477BC4-9BD3-8450-A6B3-6B90D40E610B}"/>
          </ac:picMkLst>
        </pc:picChg>
      </pc:sldChg>
      <pc:sldChg chg="modSp mod">
        <pc:chgData name="Jenniffer Day" userId="806898b1-e06e-46c3-af95-34f60bf5117a" providerId="ADAL" clId="{9602E768-6D3C-4D44-98E0-8D897E01645E}" dt="2025-04-10T13:18:07.031" v="167" actId="13244"/>
        <pc:sldMkLst>
          <pc:docMk/>
          <pc:sldMk cId="440162651" sldId="511"/>
        </pc:sldMkLst>
        <pc:spChg chg="mod">
          <ac:chgData name="Jenniffer Day" userId="806898b1-e06e-46c3-af95-34f60bf5117a" providerId="ADAL" clId="{9602E768-6D3C-4D44-98E0-8D897E01645E}" dt="2025-04-10T12:52:24.454" v="46" actId="962"/>
          <ac:spMkLst>
            <pc:docMk/>
            <pc:sldMk cId="440162651" sldId="511"/>
            <ac:spMk id="5" creationId="{CD9C0A86-9AE7-7B56-E680-C3B6D4DC8AFD}"/>
          </ac:spMkLst>
        </pc:spChg>
        <pc:spChg chg="mod ord">
          <ac:chgData name="Jenniffer Day" userId="806898b1-e06e-46c3-af95-34f60bf5117a" providerId="ADAL" clId="{9602E768-6D3C-4D44-98E0-8D897E01645E}" dt="2025-04-10T13:18:07.031" v="167" actId="13244"/>
          <ac:spMkLst>
            <pc:docMk/>
            <pc:sldMk cId="440162651" sldId="511"/>
            <ac:spMk id="8" creationId="{9D4BC36F-9F34-D2B1-1976-6D56AD3DF3F8}"/>
          </ac:spMkLst>
        </pc:spChg>
        <pc:graphicFrameChg chg="mod">
          <ac:chgData name="Jenniffer Day" userId="806898b1-e06e-46c3-af95-34f60bf5117a" providerId="ADAL" clId="{9602E768-6D3C-4D44-98E0-8D897E01645E}" dt="2025-04-10T12:53:02.703" v="50" actId="962"/>
          <ac:graphicFrameMkLst>
            <pc:docMk/>
            <pc:sldMk cId="440162651" sldId="511"/>
            <ac:graphicFrameMk id="2" creationId="{D9B7E368-1CC8-C117-DA9B-6ED50FCEC9EA}"/>
          </ac:graphicFrameMkLst>
        </pc:graphicFrameChg>
        <pc:picChg chg="mod">
          <ac:chgData name="Jenniffer Day" userId="806898b1-e06e-46c3-af95-34f60bf5117a" providerId="ADAL" clId="{9602E768-6D3C-4D44-98E0-8D897E01645E}" dt="2025-04-10T12:52:31.848" v="48" actId="962"/>
          <ac:picMkLst>
            <pc:docMk/>
            <pc:sldMk cId="440162651" sldId="511"/>
            <ac:picMk id="6" creationId="{8CC904F8-B2F1-0CA1-933E-2D9BD493AD67}"/>
          </ac:picMkLst>
        </pc:picChg>
      </pc:sldChg>
      <pc:sldChg chg="modSp mod">
        <pc:chgData name="Jenniffer Day" userId="806898b1-e06e-46c3-af95-34f60bf5117a" providerId="ADAL" clId="{9602E768-6D3C-4D44-98E0-8D897E01645E}" dt="2025-04-10T13:18:54.169" v="172" actId="13244"/>
        <pc:sldMkLst>
          <pc:docMk/>
          <pc:sldMk cId="2909169009" sldId="512"/>
        </pc:sldMkLst>
        <pc:spChg chg="mod">
          <ac:chgData name="Jenniffer Day" userId="806898b1-e06e-46c3-af95-34f60bf5117a" providerId="ADAL" clId="{9602E768-6D3C-4D44-98E0-8D897E01645E}" dt="2025-04-10T13:11:40.206" v="130" actId="33553"/>
          <ac:spMkLst>
            <pc:docMk/>
            <pc:sldMk cId="2909169009" sldId="512"/>
            <ac:spMk id="4" creationId="{4A9F89F0-2AAC-ABE0-6598-340987620EC1}"/>
          </ac:spMkLst>
        </pc:spChg>
        <pc:spChg chg="mod">
          <ac:chgData name="Jenniffer Day" userId="806898b1-e06e-46c3-af95-34f60bf5117a" providerId="ADAL" clId="{9602E768-6D3C-4D44-98E0-8D897E01645E}" dt="2025-04-10T13:02:26.092" v="71" actId="962"/>
          <ac:spMkLst>
            <pc:docMk/>
            <pc:sldMk cId="2909169009" sldId="512"/>
            <ac:spMk id="5" creationId="{CF020B68-67FA-1471-5BCD-3E30E20EB358}"/>
          </ac:spMkLst>
        </pc:spChg>
        <pc:spChg chg="ord">
          <ac:chgData name="Jenniffer Day" userId="806898b1-e06e-46c3-af95-34f60bf5117a" providerId="ADAL" clId="{9602E768-6D3C-4D44-98E0-8D897E01645E}" dt="2025-04-10T13:18:54.169" v="172" actId="13244"/>
          <ac:spMkLst>
            <pc:docMk/>
            <pc:sldMk cId="2909169009" sldId="512"/>
            <ac:spMk id="8" creationId="{D5964BB4-7FFA-B677-9FD3-30C017F59349}"/>
          </ac:spMkLst>
        </pc:spChg>
        <pc:picChg chg="mod">
          <ac:chgData name="Jenniffer Day" userId="806898b1-e06e-46c3-af95-34f60bf5117a" providerId="ADAL" clId="{9602E768-6D3C-4D44-98E0-8D897E01645E}" dt="2025-04-10T13:02:34.811" v="73" actId="962"/>
          <ac:picMkLst>
            <pc:docMk/>
            <pc:sldMk cId="2909169009" sldId="512"/>
            <ac:picMk id="6" creationId="{A9BF03FF-1D84-42A1-3DC4-B12380790C17}"/>
          </ac:picMkLst>
        </pc:picChg>
        <pc:picChg chg="mod">
          <ac:chgData name="Jenniffer Day" userId="806898b1-e06e-46c3-af95-34f60bf5117a" providerId="ADAL" clId="{9602E768-6D3C-4D44-98E0-8D897E01645E}" dt="2025-04-10T13:02:54.410" v="75" actId="962"/>
          <ac:picMkLst>
            <pc:docMk/>
            <pc:sldMk cId="2909169009" sldId="512"/>
            <ac:picMk id="7" creationId="{66576C8A-91E4-BAF5-D27A-747154F058DD}"/>
          </ac:picMkLst>
        </pc:picChg>
        <pc:picChg chg="mod">
          <ac:chgData name="Jenniffer Day" userId="806898b1-e06e-46c3-af95-34f60bf5117a" providerId="ADAL" clId="{9602E768-6D3C-4D44-98E0-8D897E01645E}" dt="2025-04-10T13:03:33.178" v="77" actId="962"/>
          <ac:picMkLst>
            <pc:docMk/>
            <pc:sldMk cId="2909169009" sldId="512"/>
            <ac:picMk id="9" creationId="{DB99B2CF-7C47-448D-8DC8-CF1AB5B3BCDF}"/>
          </ac:picMkLst>
        </pc:picChg>
        <pc:picChg chg="mod">
          <ac:chgData name="Jenniffer Day" userId="806898b1-e06e-46c3-af95-34f60bf5117a" providerId="ADAL" clId="{9602E768-6D3C-4D44-98E0-8D897E01645E}" dt="2025-04-10T13:04:05.328" v="79" actId="962"/>
          <ac:picMkLst>
            <pc:docMk/>
            <pc:sldMk cId="2909169009" sldId="512"/>
            <ac:picMk id="10" creationId="{7A285DB3-4D81-DD11-A386-7D355FD1B40B}"/>
          </ac:picMkLst>
        </pc:picChg>
        <pc:picChg chg="mod">
          <ac:chgData name="Jenniffer Day" userId="806898b1-e06e-46c3-af95-34f60bf5117a" providerId="ADAL" clId="{9602E768-6D3C-4D44-98E0-8D897E01645E}" dt="2025-04-10T13:04:21.632" v="81" actId="962"/>
          <ac:picMkLst>
            <pc:docMk/>
            <pc:sldMk cId="2909169009" sldId="512"/>
            <ac:picMk id="11" creationId="{9CE0B13A-3FC5-4E2C-8406-0893A714F615}"/>
          </ac:picMkLst>
        </pc:picChg>
        <pc:picChg chg="mod">
          <ac:chgData name="Jenniffer Day" userId="806898b1-e06e-46c3-af95-34f60bf5117a" providerId="ADAL" clId="{9602E768-6D3C-4D44-98E0-8D897E01645E}" dt="2025-04-10T13:04:54.984" v="83" actId="962"/>
          <ac:picMkLst>
            <pc:docMk/>
            <pc:sldMk cId="2909169009" sldId="512"/>
            <ac:picMk id="12" creationId="{0A5A12F8-FB08-8896-60D1-7AC5C001A455}"/>
          </ac:picMkLst>
        </pc:picChg>
      </pc:sldChg>
      <pc:sldChg chg="modSp mod">
        <pc:chgData name="Jenniffer Day" userId="806898b1-e06e-46c3-af95-34f60bf5117a" providerId="ADAL" clId="{9602E768-6D3C-4D44-98E0-8D897E01645E}" dt="2025-04-10T13:19:00.617" v="173" actId="13244"/>
        <pc:sldMkLst>
          <pc:docMk/>
          <pc:sldMk cId="211183623" sldId="513"/>
        </pc:sldMkLst>
        <pc:spChg chg="mod">
          <ac:chgData name="Jenniffer Day" userId="806898b1-e06e-46c3-af95-34f60bf5117a" providerId="ADAL" clId="{9602E768-6D3C-4D44-98E0-8D897E01645E}" dt="2025-04-10T13:04:57.331" v="84" actId="962"/>
          <ac:spMkLst>
            <pc:docMk/>
            <pc:sldMk cId="211183623" sldId="513"/>
            <ac:spMk id="5" creationId="{BA406779-4B6E-7CC3-F3A1-2646D5878623}"/>
          </ac:spMkLst>
        </pc:spChg>
        <pc:spChg chg="mod ord">
          <ac:chgData name="Jenniffer Day" userId="806898b1-e06e-46c3-af95-34f60bf5117a" providerId="ADAL" clId="{9602E768-6D3C-4D44-98E0-8D897E01645E}" dt="2025-04-10T13:19:00.617" v="173" actId="13244"/>
          <ac:spMkLst>
            <pc:docMk/>
            <pc:sldMk cId="211183623" sldId="513"/>
            <ac:spMk id="8" creationId="{56B14190-2845-FB0A-1C03-B442EBE9CFDF}"/>
          </ac:spMkLst>
        </pc:spChg>
        <pc:picChg chg="mod">
          <ac:chgData name="Jenniffer Day" userId="806898b1-e06e-46c3-af95-34f60bf5117a" providerId="ADAL" clId="{9602E768-6D3C-4D44-98E0-8D897E01645E}" dt="2025-04-10T13:05:05.414" v="86" actId="962"/>
          <ac:picMkLst>
            <pc:docMk/>
            <pc:sldMk cId="211183623" sldId="513"/>
            <ac:picMk id="6" creationId="{340754CF-87BD-FE17-92C6-5D6DFE459A5D}"/>
          </ac:picMkLst>
        </pc:picChg>
      </pc:sldChg>
      <pc:sldChg chg="modSp mod">
        <pc:chgData name="Jenniffer Day" userId="806898b1-e06e-46c3-af95-34f60bf5117a" providerId="ADAL" clId="{9602E768-6D3C-4D44-98E0-8D897E01645E}" dt="2025-04-10T13:19:05.319" v="174" actId="13244"/>
        <pc:sldMkLst>
          <pc:docMk/>
          <pc:sldMk cId="3590983679" sldId="514"/>
        </pc:sldMkLst>
        <pc:spChg chg="mod">
          <ac:chgData name="Jenniffer Day" userId="806898b1-e06e-46c3-af95-34f60bf5117a" providerId="ADAL" clId="{9602E768-6D3C-4D44-98E0-8D897E01645E}" dt="2025-04-10T13:05:07.149" v="87" actId="962"/>
          <ac:spMkLst>
            <pc:docMk/>
            <pc:sldMk cId="3590983679" sldId="514"/>
            <ac:spMk id="5" creationId="{077822B3-D897-848E-6852-64C6DDF6DA9A}"/>
          </ac:spMkLst>
        </pc:spChg>
        <pc:spChg chg="mod ord">
          <ac:chgData name="Jenniffer Day" userId="806898b1-e06e-46c3-af95-34f60bf5117a" providerId="ADAL" clId="{9602E768-6D3C-4D44-98E0-8D897E01645E}" dt="2025-04-10T13:19:05.319" v="174" actId="13244"/>
          <ac:spMkLst>
            <pc:docMk/>
            <pc:sldMk cId="3590983679" sldId="514"/>
            <ac:spMk id="8" creationId="{059A3C97-ABC3-EA5E-65AD-6C67B3CA1B2B}"/>
          </ac:spMkLst>
        </pc:spChg>
        <pc:picChg chg="mod">
          <ac:chgData name="Jenniffer Day" userId="806898b1-e06e-46c3-af95-34f60bf5117a" providerId="ADAL" clId="{9602E768-6D3C-4D44-98E0-8D897E01645E}" dt="2025-04-10T13:05:15.526" v="89" actId="962"/>
          <ac:picMkLst>
            <pc:docMk/>
            <pc:sldMk cId="3590983679" sldId="514"/>
            <ac:picMk id="6" creationId="{1A126DBA-7994-0180-FF73-EB824A9BAD58}"/>
          </ac:picMkLst>
        </pc:picChg>
        <pc:picChg chg="mod">
          <ac:chgData name="Jenniffer Day" userId="806898b1-e06e-46c3-af95-34f60bf5117a" providerId="ADAL" clId="{9602E768-6D3C-4D44-98E0-8D897E01645E}" dt="2025-04-10T13:05:45.653" v="91" actId="962"/>
          <ac:picMkLst>
            <pc:docMk/>
            <pc:sldMk cId="3590983679" sldId="514"/>
            <ac:picMk id="7" creationId="{939D70EE-4FA6-D312-31B7-81397826D89F}"/>
          </ac:picMkLst>
        </pc:picChg>
        <pc:picChg chg="mod">
          <ac:chgData name="Jenniffer Day" userId="806898b1-e06e-46c3-af95-34f60bf5117a" providerId="ADAL" clId="{9602E768-6D3C-4D44-98E0-8D897E01645E}" dt="2025-04-10T13:06:19.657" v="93" actId="962"/>
          <ac:picMkLst>
            <pc:docMk/>
            <pc:sldMk cId="3590983679" sldId="514"/>
            <ac:picMk id="9" creationId="{3D78337D-CD07-31C1-F639-80ECD49FF73A}"/>
          </ac:picMkLst>
        </pc:picChg>
        <pc:picChg chg="mod">
          <ac:chgData name="Jenniffer Day" userId="806898b1-e06e-46c3-af95-34f60bf5117a" providerId="ADAL" clId="{9602E768-6D3C-4D44-98E0-8D897E01645E}" dt="2025-04-10T13:07:35.856" v="95" actId="962"/>
          <ac:picMkLst>
            <pc:docMk/>
            <pc:sldMk cId="3590983679" sldId="514"/>
            <ac:picMk id="10" creationId="{E349B4A0-89BD-0271-E8F8-A9155F793693}"/>
          </ac:picMkLst>
        </pc:picChg>
      </pc:sldChg>
      <pc:sldChg chg="modSp mod">
        <pc:chgData name="Jenniffer Day" userId="806898b1-e06e-46c3-af95-34f60bf5117a" providerId="ADAL" clId="{9602E768-6D3C-4D44-98E0-8D897E01645E}" dt="2025-04-10T13:19:09.616" v="175" actId="13244"/>
        <pc:sldMkLst>
          <pc:docMk/>
          <pc:sldMk cId="3327083122" sldId="515"/>
        </pc:sldMkLst>
        <pc:spChg chg="mod">
          <ac:chgData name="Jenniffer Day" userId="806898b1-e06e-46c3-af95-34f60bf5117a" providerId="ADAL" clId="{9602E768-6D3C-4D44-98E0-8D897E01645E}" dt="2025-04-10T13:07:38.547" v="96" actId="962"/>
          <ac:spMkLst>
            <pc:docMk/>
            <pc:sldMk cId="3327083122" sldId="515"/>
            <ac:spMk id="5" creationId="{7C8E9786-AFB7-2351-949F-27BC6B2C3831}"/>
          </ac:spMkLst>
        </pc:spChg>
        <pc:spChg chg="mod ord">
          <ac:chgData name="Jenniffer Day" userId="806898b1-e06e-46c3-af95-34f60bf5117a" providerId="ADAL" clId="{9602E768-6D3C-4D44-98E0-8D897E01645E}" dt="2025-04-10T13:19:09.616" v="175" actId="13244"/>
          <ac:spMkLst>
            <pc:docMk/>
            <pc:sldMk cId="3327083122" sldId="515"/>
            <ac:spMk id="8" creationId="{EAC9635F-C6EE-4BBC-333E-FEE49B05BC4E}"/>
          </ac:spMkLst>
        </pc:spChg>
        <pc:picChg chg="mod">
          <ac:chgData name="Jenniffer Day" userId="806898b1-e06e-46c3-af95-34f60bf5117a" providerId="ADAL" clId="{9602E768-6D3C-4D44-98E0-8D897E01645E}" dt="2025-04-10T13:07:46.578" v="98" actId="962"/>
          <ac:picMkLst>
            <pc:docMk/>
            <pc:sldMk cId="3327083122" sldId="515"/>
            <ac:picMk id="6" creationId="{0DE0EFCC-771C-DCFE-CA9D-53B5219D4CBB}"/>
          </ac:picMkLst>
        </pc:picChg>
      </pc:sldChg>
      <pc:sldChg chg="modSp mod">
        <pc:chgData name="Jenniffer Day" userId="806898b1-e06e-46c3-af95-34f60bf5117a" providerId="ADAL" clId="{9602E768-6D3C-4D44-98E0-8D897E01645E}" dt="2025-04-10T13:18:15.013" v="168" actId="13244"/>
        <pc:sldMkLst>
          <pc:docMk/>
          <pc:sldMk cId="2733108499" sldId="516"/>
        </pc:sldMkLst>
        <pc:spChg chg="mod">
          <ac:chgData name="Jenniffer Day" userId="806898b1-e06e-46c3-af95-34f60bf5117a" providerId="ADAL" clId="{9602E768-6D3C-4D44-98E0-8D897E01645E}" dt="2025-04-10T12:53:05.301" v="51" actId="962"/>
          <ac:spMkLst>
            <pc:docMk/>
            <pc:sldMk cId="2733108499" sldId="516"/>
            <ac:spMk id="5" creationId="{4EE65C27-2BC0-944B-2766-A8B6DC2BE67E}"/>
          </ac:spMkLst>
        </pc:spChg>
        <pc:spChg chg="mod ord">
          <ac:chgData name="Jenniffer Day" userId="806898b1-e06e-46c3-af95-34f60bf5117a" providerId="ADAL" clId="{9602E768-6D3C-4D44-98E0-8D897E01645E}" dt="2025-04-10T13:18:15.013" v="168" actId="13244"/>
          <ac:spMkLst>
            <pc:docMk/>
            <pc:sldMk cId="2733108499" sldId="516"/>
            <ac:spMk id="8" creationId="{D240AE63-D2AA-FC99-405D-B15C1D1A4EFE}"/>
          </ac:spMkLst>
        </pc:spChg>
        <pc:grpChg chg="mod">
          <ac:chgData name="Jenniffer Day" userId="806898b1-e06e-46c3-af95-34f60bf5117a" providerId="ADAL" clId="{9602E768-6D3C-4D44-98E0-8D897E01645E}" dt="2025-04-10T13:09:03.805" v="110" actId="962"/>
          <ac:grpSpMkLst>
            <pc:docMk/>
            <pc:sldMk cId="2733108499" sldId="516"/>
            <ac:grpSpMk id="7" creationId="{5A41B3C1-EC57-509D-E724-9A79B7A70B34}"/>
          </ac:grpSpMkLst>
        </pc:grpChg>
        <pc:picChg chg="mod">
          <ac:chgData name="Jenniffer Day" userId="806898b1-e06e-46c3-af95-34f60bf5117a" providerId="ADAL" clId="{9602E768-6D3C-4D44-98E0-8D897E01645E}" dt="2025-04-10T12:53:12.805" v="53" actId="962"/>
          <ac:picMkLst>
            <pc:docMk/>
            <pc:sldMk cId="2733108499" sldId="516"/>
            <ac:picMk id="6" creationId="{6704F485-F871-5539-B782-F9FDBCE78B9B}"/>
          </ac:picMkLst>
        </pc:picChg>
      </pc:sldChg>
      <pc:sldChg chg="modSp mod">
        <pc:chgData name="Jenniffer Day" userId="806898b1-e06e-46c3-af95-34f60bf5117a" providerId="ADAL" clId="{9602E768-6D3C-4D44-98E0-8D897E01645E}" dt="2025-04-10T13:18:24.395" v="169" actId="13244"/>
        <pc:sldMkLst>
          <pc:docMk/>
          <pc:sldMk cId="3489988692" sldId="517"/>
        </pc:sldMkLst>
        <pc:spChg chg="mod">
          <ac:chgData name="Jenniffer Day" userId="806898b1-e06e-46c3-af95-34f60bf5117a" providerId="ADAL" clId="{9602E768-6D3C-4D44-98E0-8D897E01645E}" dt="2025-04-10T12:57:50.773" v="54" actId="962"/>
          <ac:spMkLst>
            <pc:docMk/>
            <pc:sldMk cId="3489988692" sldId="517"/>
            <ac:spMk id="5" creationId="{06CE86EF-478B-DEF9-5F83-F1D555A362BA}"/>
          </ac:spMkLst>
        </pc:spChg>
        <pc:spChg chg="mod ord">
          <ac:chgData name="Jenniffer Day" userId="806898b1-e06e-46c3-af95-34f60bf5117a" providerId="ADAL" clId="{9602E768-6D3C-4D44-98E0-8D897E01645E}" dt="2025-04-10T13:18:24.395" v="169" actId="13244"/>
          <ac:spMkLst>
            <pc:docMk/>
            <pc:sldMk cId="3489988692" sldId="517"/>
            <ac:spMk id="8" creationId="{4BC613A8-7145-D61D-6B6C-733E47D3783B}"/>
          </ac:spMkLst>
        </pc:spChg>
        <pc:picChg chg="mod">
          <ac:chgData name="Jenniffer Day" userId="806898b1-e06e-46c3-af95-34f60bf5117a" providerId="ADAL" clId="{9602E768-6D3C-4D44-98E0-8D897E01645E}" dt="2025-04-10T13:10:18.811" v="112" actId="962"/>
          <ac:picMkLst>
            <pc:docMk/>
            <pc:sldMk cId="3489988692" sldId="517"/>
            <ac:picMk id="4" creationId="{1A97DAF6-3B69-436A-C6F8-031C38EB48E0}"/>
          </ac:picMkLst>
        </pc:picChg>
        <pc:picChg chg="mod">
          <ac:chgData name="Jenniffer Day" userId="806898b1-e06e-46c3-af95-34f60bf5117a" providerId="ADAL" clId="{9602E768-6D3C-4D44-98E0-8D897E01645E}" dt="2025-04-10T12:57:58.762" v="56" actId="962"/>
          <ac:picMkLst>
            <pc:docMk/>
            <pc:sldMk cId="3489988692" sldId="517"/>
            <ac:picMk id="6" creationId="{3DB0122D-6795-BCC4-DF2F-08D594CB106F}"/>
          </ac:picMkLst>
        </pc:picChg>
      </pc:sldChg>
      <pc:sldChg chg="modSp mod">
        <pc:chgData name="Jenniffer Day" userId="806898b1-e06e-46c3-af95-34f60bf5117a" providerId="ADAL" clId="{9602E768-6D3C-4D44-98E0-8D897E01645E}" dt="2025-04-10T13:18:29.834" v="170" actId="13244"/>
        <pc:sldMkLst>
          <pc:docMk/>
          <pc:sldMk cId="2652963463" sldId="518"/>
        </pc:sldMkLst>
        <pc:spChg chg="mod">
          <ac:chgData name="Jenniffer Day" userId="806898b1-e06e-46c3-af95-34f60bf5117a" providerId="ADAL" clId="{9602E768-6D3C-4D44-98E0-8D897E01645E}" dt="2025-04-10T12:58:06.897" v="57" actId="962"/>
          <ac:spMkLst>
            <pc:docMk/>
            <pc:sldMk cId="2652963463" sldId="518"/>
            <ac:spMk id="5" creationId="{5AF9C3BE-0C80-6C29-9D17-1C1CA35C4E0F}"/>
          </ac:spMkLst>
        </pc:spChg>
        <pc:spChg chg="mod ord">
          <ac:chgData name="Jenniffer Day" userId="806898b1-e06e-46c3-af95-34f60bf5117a" providerId="ADAL" clId="{9602E768-6D3C-4D44-98E0-8D897E01645E}" dt="2025-04-10T13:18:29.834" v="170" actId="13244"/>
          <ac:spMkLst>
            <pc:docMk/>
            <pc:sldMk cId="2652963463" sldId="518"/>
            <ac:spMk id="8" creationId="{3388797C-D034-65FE-6851-9960C40DF15A}"/>
          </ac:spMkLst>
        </pc:spChg>
        <pc:picChg chg="mod">
          <ac:chgData name="Jenniffer Day" userId="806898b1-e06e-46c3-af95-34f60bf5117a" providerId="ADAL" clId="{9602E768-6D3C-4D44-98E0-8D897E01645E}" dt="2025-04-10T12:58:45.525" v="61" actId="962"/>
          <ac:picMkLst>
            <pc:docMk/>
            <pc:sldMk cId="2652963463" sldId="518"/>
            <ac:picMk id="2" creationId="{23EE1E23-773D-B94B-97BD-5963474F4DBE}"/>
          </ac:picMkLst>
        </pc:picChg>
        <pc:picChg chg="mod">
          <ac:chgData name="Jenniffer Day" userId="806898b1-e06e-46c3-af95-34f60bf5117a" providerId="ADAL" clId="{9602E768-6D3C-4D44-98E0-8D897E01645E}" dt="2025-04-10T12:58:14.946" v="59" actId="962"/>
          <ac:picMkLst>
            <pc:docMk/>
            <pc:sldMk cId="2652963463" sldId="518"/>
            <ac:picMk id="6" creationId="{83F5629C-CFF3-DABB-293B-57B2BC339E4F}"/>
          </ac:picMkLst>
        </pc:picChg>
      </pc:sldChg>
      <pc:sldChg chg="modSp mod">
        <pc:chgData name="Jenniffer Day" userId="806898b1-e06e-46c3-af95-34f60bf5117a" providerId="ADAL" clId="{9602E768-6D3C-4D44-98E0-8D897E01645E}" dt="2025-04-10T13:18:43.709" v="171" actId="13244"/>
        <pc:sldMkLst>
          <pc:docMk/>
          <pc:sldMk cId="1802052056" sldId="519"/>
        </pc:sldMkLst>
        <pc:spChg chg="mod">
          <ac:chgData name="Jenniffer Day" userId="806898b1-e06e-46c3-af95-34f60bf5117a" providerId="ADAL" clId="{9602E768-6D3C-4D44-98E0-8D897E01645E}" dt="2025-04-10T12:58:48.297" v="62" actId="962"/>
          <ac:spMkLst>
            <pc:docMk/>
            <pc:sldMk cId="1802052056" sldId="519"/>
            <ac:spMk id="5" creationId="{DC911EF9-A25F-F241-35B7-0950F2DCD893}"/>
          </ac:spMkLst>
        </pc:spChg>
        <pc:spChg chg="mod ord">
          <ac:chgData name="Jenniffer Day" userId="806898b1-e06e-46c3-af95-34f60bf5117a" providerId="ADAL" clId="{9602E768-6D3C-4D44-98E0-8D897E01645E}" dt="2025-04-10T13:18:43.709" v="171" actId="13244"/>
          <ac:spMkLst>
            <pc:docMk/>
            <pc:sldMk cId="1802052056" sldId="519"/>
            <ac:spMk id="8" creationId="{F41D8357-31D4-CD9B-6EE0-16A24039EE1D}"/>
          </ac:spMkLst>
        </pc:spChg>
        <pc:picChg chg="mod">
          <ac:chgData name="Jenniffer Day" userId="806898b1-e06e-46c3-af95-34f60bf5117a" providerId="ADAL" clId="{9602E768-6D3C-4D44-98E0-8D897E01645E}" dt="2025-04-10T12:58:57.220" v="64" actId="962"/>
          <ac:picMkLst>
            <pc:docMk/>
            <pc:sldMk cId="1802052056" sldId="519"/>
            <ac:picMk id="6" creationId="{FE3BCAB2-9EA9-A147-DCAC-ACC6F26DB097}"/>
          </ac:picMkLst>
        </pc:picChg>
        <pc:picChg chg="mod">
          <ac:chgData name="Jenniffer Day" userId="806898b1-e06e-46c3-af95-34f60bf5117a" providerId="ADAL" clId="{9602E768-6D3C-4D44-98E0-8D897E01645E}" dt="2025-04-10T13:02:00.213" v="68" actId="962"/>
          <ac:picMkLst>
            <pc:docMk/>
            <pc:sldMk cId="1802052056" sldId="519"/>
            <ac:picMk id="7" creationId="{A0E1DA2F-7B76-4A0A-256B-A0DF90CEA4AC}"/>
          </ac:picMkLst>
        </pc:picChg>
        <pc:picChg chg="mod">
          <ac:chgData name="Jenniffer Day" userId="806898b1-e06e-46c3-af95-34f60bf5117a" providerId="ADAL" clId="{9602E768-6D3C-4D44-98E0-8D897E01645E}" dt="2025-04-10T13:00:51.817" v="66" actId="962"/>
          <ac:picMkLst>
            <pc:docMk/>
            <pc:sldMk cId="1802052056" sldId="519"/>
            <ac:picMk id="9" creationId="{72B36796-6DBE-06CF-7631-321FCAD626CF}"/>
          </ac:picMkLst>
        </pc:picChg>
        <pc:picChg chg="mod">
          <ac:chgData name="Jenniffer Day" userId="806898b1-e06e-46c3-af95-34f60bf5117a" providerId="ADAL" clId="{9602E768-6D3C-4D44-98E0-8D897E01645E}" dt="2025-04-10T13:02:23.906" v="70" actId="962"/>
          <ac:picMkLst>
            <pc:docMk/>
            <pc:sldMk cId="1802052056" sldId="519"/>
            <ac:picMk id="3074" creationId="{6C03CD5A-A095-089F-E0CB-60584353D2DD}"/>
          </ac:picMkLst>
        </pc:picChg>
      </pc:sldChg>
      <pc:sldChg chg="modSp mod">
        <pc:chgData name="Jenniffer Day" userId="806898b1-e06e-46c3-af95-34f60bf5117a" providerId="ADAL" clId="{9602E768-6D3C-4D44-98E0-8D897E01645E}" dt="2025-04-10T13:19:14.705" v="176" actId="13244"/>
        <pc:sldMkLst>
          <pc:docMk/>
          <pc:sldMk cId="3857281721" sldId="520"/>
        </pc:sldMkLst>
        <pc:spChg chg="mod">
          <ac:chgData name="Jenniffer Day" userId="806898b1-e06e-46c3-af95-34f60bf5117a" providerId="ADAL" clId="{9602E768-6D3C-4D44-98E0-8D897E01645E}" dt="2025-04-10T13:07:49.024" v="99" actId="962"/>
          <ac:spMkLst>
            <pc:docMk/>
            <pc:sldMk cId="3857281721" sldId="520"/>
            <ac:spMk id="5" creationId="{D9D32E9D-596E-EF45-01EF-992B2362AD53}"/>
          </ac:spMkLst>
        </pc:spChg>
        <pc:spChg chg="mod ord">
          <ac:chgData name="Jenniffer Day" userId="806898b1-e06e-46c3-af95-34f60bf5117a" providerId="ADAL" clId="{9602E768-6D3C-4D44-98E0-8D897E01645E}" dt="2025-04-10T13:19:14.705" v="176" actId="13244"/>
          <ac:spMkLst>
            <pc:docMk/>
            <pc:sldMk cId="3857281721" sldId="520"/>
            <ac:spMk id="8" creationId="{75E28F3D-3D0B-82D6-777A-3620E59713D6}"/>
          </ac:spMkLst>
        </pc:spChg>
        <pc:picChg chg="mod">
          <ac:chgData name="Jenniffer Day" userId="806898b1-e06e-46c3-af95-34f60bf5117a" providerId="ADAL" clId="{9602E768-6D3C-4D44-98E0-8D897E01645E}" dt="2025-04-10T13:07:56.543" v="101" actId="962"/>
          <ac:picMkLst>
            <pc:docMk/>
            <pc:sldMk cId="3857281721" sldId="520"/>
            <ac:picMk id="6" creationId="{A75284AC-348B-2EA6-5331-117F9A1901BB}"/>
          </ac:picMkLst>
        </pc:picChg>
      </pc:sldChg>
    </pc:docChg>
  </pc:docChgLst>
  <pc:docChgLst>
    <pc:chgData name="Bell, Karen B" userId="b524ecc4-e566-428a-8176-fc6d309e1959" providerId="ADAL" clId="{F99EACF3-CED0-4F5F-9CCE-9307E94A7383}"/>
    <pc:docChg chg="undo custSel addSld delSld modSld sldOrd delMainMaster">
      <pc:chgData name="Bell, Karen B" userId="b524ecc4-e566-428a-8176-fc6d309e1959" providerId="ADAL" clId="{F99EACF3-CED0-4F5F-9CCE-9307E94A7383}" dt="2025-02-01T22:16:24.759" v="5422" actId="20577"/>
      <pc:docMkLst>
        <pc:docMk/>
      </pc:docMkLst>
      <pc:sldChg chg="modSp mod">
        <pc:chgData name="Bell, Karen B" userId="b524ecc4-e566-428a-8176-fc6d309e1959" providerId="ADAL" clId="{F99EACF3-CED0-4F5F-9CCE-9307E94A7383}" dt="2025-01-30T23:56:03.509" v="474" actId="255"/>
        <pc:sldMkLst>
          <pc:docMk/>
          <pc:sldMk cId="1458574953" sldId="257"/>
        </pc:sldMkLst>
        <pc:spChg chg="mod">
          <ac:chgData name="Bell, Karen B" userId="b524ecc4-e566-428a-8176-fc6d309e1959" providerId="ADAL" clId="{F99EACF3-CED0-4F5F-9CCE-9307E94A7383}" dt="2025-01-30T23:56:03.509" v="474" actId="255"/>
          <ac:spMkLst>
            <pc:docMk/>
            <pc:sldMk cId="1458574953" sldId="257"/>
            <ac:spMk id="10" creationId="{FEF23204-CF3D-4FDA-AD54-7DC4EABB7B27}"/>
          </ac:spMkLst>
        </pc:spChg>
        <pc:spChg chg="mod">
          <ac:chgData name="Bell, Karen B" userId="b524ecc4-e566-428a-8176-fc6d309e1959" providerId="ADAL" clId="{F99EACF3-CED0-4F5F-9CCE-9307E94A7383}" dt="2025-01-30T23:30:10.004" v="254" actId="20577"/>
          <ac:spMkLst>
            <pc:docMk/>
            <pc:sldMk cId="1458574953" sldId="257"/>
            <ac:spMk id="12" creationId="{D3064CFD-B8A6-40A9-9957-4141113CC61B}"/>
          </ac:spMkLst>
        </pc:spChg>
      </pc:sldChg>
      <pc:sldChg chg="addSp delSp modSp del mod ord">
        <pc:chgData name="Bell, Karen B" userId="b524ecc4-e566-428a-8176-fc6d309e1959" providerId="ADAL" clId="{F99EACF3-CED0-4F5F-9CCE-9307E94A7383}" dt="2025-01-30T23:57:51.627" v="504" actId="2696"/>
        <pc:sldMkLst>
          <pc:docMk/>
          <pc:sldMk cId="3180905326" sldId="433"/>
        </pc:sldMkLst>
      </pc:sldChg>
      <pc:sldChg chg="del">
        <pc:chgData name="Bell, Karen B" userId="b524ecc4-e566-428a-8176-fc6d309e1959" providerId="ADAL" clId="{F99EACF3-CED0-4F5F-9CCE-9307E94A7383}" dt="2025-01-31T01:04:34.360" v="3068" actId="2696"/>
        <pc:sldMkLst>
          <pc:docMk/>
          <pc:sldMk cId="31229924" sldId="434"/>
        </pc:sldMkLst>
      </pc:sldChg>
      <pc:sldChg chg="del">
        <pc:chgData name="Bell, Karen B" userId="b524ecc4-e566-428a-8176-fc6d309e1959" providerId="ADAL" clId="{F99EACF3-CED0-4F5F-9CCE-9307E94A7383}" dt="2025-01-31T01:04:40.424" v="3071" actId="2696"/>
        <pc:sldMkLst>
          <pc:docMk/>
          <pc:sldMk cId="2549625214" sldId="436"/>
        </pc:sldMkLst>
      </pc:sldChg>
      <pc:sldChg chg="del">
        <pc:chgData name="Bell, Karen B" userId="b524ecc4-e566-428a-8176-fc6d309e1959" providerId="ADAL" clId="{F99EACF3-CED0-4F5F-9CCE-9307E94A7383}" dt="2025-01-30T23:30:23.771" v="255" actId="2696"/>
        <pc:sldMkLst>
          <pc:docMk/>
          <pc:sldMk cId="879461487" sldId="439"/>
        </pc:sldMkLst>
      </pc:sldChg>
      <pc:sldChg chg="addSp delSp modSp del mod delAnim">
        <pc:chgData name="Bell, Karen B" userId="b524ecc4-e566-428a-8176-fc6d309e1959" providerId="ADAL" clId="{F99EACF3-CED0-4F5F-9CCE-9307E94A7383}" dt="2025-01-31T01:09:57.467" v="3089" actId="2696"/>
        <pc:sldMkLst>
          <pc:docMk/>
          <pc:sldMk cId="2269249853" sldId="453"/>
        </pc:sldMkLst>
      </pc:sldChg>
      <pc:sldChg chg="del">
        <pc:chgData name="Bell, Karen B" userId="b524ecc4-e566-428a-8176-fc6d309e1959" providerId="ADAL" clId="{F99EACF3-CED0-4F5F-9CCE-9307E94A7383}" dt="2025-01-31T01:04:38.580" v="3070" actId="2696"/>
        <pc:sldMkLst>
          <pc:docMk/>
          <pc:sldMk cId="243549391" sldId="455"/>
        </pc:sldMkLst>
      </pc:sldChg>
      <pc:sldChg chg="del">
        <pc:chgData name="Bell, Karen B" userId="b524ecc4-e566-428a-8176-fc6d309e1959" providerId="ADAL" clId="{F99EACF3-CED0-4F5F-9CCE-9307E94A7383}" dt="2025-01-31T01:04:43.363" v="3072" actId="2696"/>
        <pc:sldMkLst>
          <pc:docMk/>
          <pc:sldMk cId="2252299402" sldId="456"/>
        </pc:sldMkLst>
      </pc:sldChg>
      <pc:sldChg chg="modSp del mod setBg">
        <pc:chgData name="Bell, Karen B" userId="b524ecc4-e566-428a-8176-fc6d309e1959" providerId="ADAL" clId="{F99EACF3-CED0-4F5F-9CCE-9307E94A7383}" dt="2025-01-31T00:58:52.034" v="2973" actId="2696"/>
        <pc:sldMkLst>
          <pc:docMk/>
          <pc:sldMk cId="2061404036" sldId="492"/>
        </pc:sldMkLst>
      </pc:sldChg>
      <pc:sldChg chg="modSp del mod setBg">
        <pc:chgData name="Bell, Karen B" userId="b524ecc4-e566-428a-8176-fc6d309e1959" providerId="ADAL" clId="{F99EACF3-CED0-4F5F-9CCE-9307E94A7383}" dt="2025-01-31T01:01:20.723" v="3012" actId="2696"/>
        <pc:sldMkLst>
          <pc:docMk/>
          <pc:sldMk cId="2813827848" sldId="500"/>
        </pc:sldMkLst>
      </pc:sldChg>
      <pc:sldChg chg="addSp delSp modSp del mod setBg">
        <pc:chgData name="Bell, Karen B" userId="b524ecc4-e566-428a-8176-fc6d309e1959" providerId="ADAL" clId="{F99EACF3-CED0-4F5F-9CCE-9307E94A7383}" dt="2025-01-31T01:00:45.006" v="3004" actId="2696"/>
        <pc:sldMkLst>
          <pc:docMk/>
          <pc:sldMk cId="4234166730" sldId="501"/>
        </pc:sldMkLst>
      </pc:sldChg>
      <pc:sldChg chg="modSp del mod">
        <pc:chgData name="Bell, Karen B" userId="b524ecc4-e566-428a-8176-fc6d309e1959" providerId="ADAL" clId="{F99EACF3-CED0-4F5F-9CCE-9307E94A7383}" dt="2025-01-31T01:03:30.922" v="3061" actId="2696"/>
        <pc:sldMkLst>
          <pc:docMk/>
          <pc:sldMk cId="942622331" sldId="502"/>
        </pc:sldMkLst>
      </pc:sldChg>
      <pc:sldChg chg="addSp modSp add mod modAnim">
        <pc:chgData name="Bell, Karen B" userId="b524ecc4-e566-428a-8176-fc6d309e1959" providerId="ADAL" clId="{F99EACF3-CED0-4F5F-9CCE-9307E94A7383}" dt="2025-01-31T00:06:54.031" v="652"/>
        <pc:sldMkLst>
          <pc:docMk/>
          <pc:sldMk cId="3148058649" sldId="503"/>
        </pc:sldMkLst>
        <pc:graphicFrameChg chg="mod">
          <ac:chgData name="Bell, Karen B" userId="b524ecc4-e566-428a-8176-fc6d309e1959" providerId="ADAL" clId="{F99EACF3-CED0-4F5F-9CCE-9307E94A7383}" dt="2025-01-31T00:00:11.766" v="550" actId="1076"/>
          <ac:graphicFrameMkLst>
            <pc:docMk/>
            <pc:sldMk cId="3148058649" sldId="503"/>
            <ac:graphicFrameMk id="2" creationId="{9B6E923E-4F77-48A8-5E96-F5FFF8164B02}"/>
          </ac:graphicFrameMkLst>
        </pc:graphicFrameChg>
        <pc:picChg chg="mod">
          <ac:chgData name="Bell, Karen B" userId="b524ecc4-e566-428a-8176-fc6d309e1959" providerId="ADAL" clId="{F99EACF3-CED0-4F5F-9CCE-9307E94A7383}" dt="2025-01-31T00:05:38.958" v="643" actId="164"/>
          <ac:picMkLst>
            <pc:docMk/>
            <pc:sldMk cId="3148058649" sldId="503"/>
            <ac:picMk id="9" creationId="{80598394-8C0C-BE08-E8EF-C012F1C3019B}"/>
          </ac:picMkLst>
        </pc:picChg>
        <pc:picChg chg="mod modCrop">
          <ac:chgData name="Bell, Karen B" userId="b524ecc4-e566-428a-8176-fc6d309e1959" providerId="ADAL" clId="{F99EACF3-CED0-4F5F-9CCE-9307E94A7383}" dt="2025-01-31T00:05:38.958" v="643" actId="164"/>
          <ac:picMkLst>
            <pc:docMk/>
            <pc:sldMk cId="3148058649" sldId="503"/>
            <ac:picMk id="12" creationId="{98CE9872-ADCD-BA6A-1FEF-1317ACA7840A}"/>
          </ac:picMkLst>
        </pc:picChg>
        <pc:picChg chg="mod">
          <ac:chgData name="Bell, Karen B" userId="b524ecc4-e566-428a-8176-fc6d309e1959" providerId="ADAL" clId="{F99EACF3-CED0-4F5F-9CCE-9307E94A7383}" dt="2025-01-31T00:05:38.958" v="643" actId="164"/>
          <ac:picMkLst>
            <pc:docMk/>
            <pc:sldMk cId="3148058649" sldId="503"/>
            <ac:picMk id="16" creationId="{46CD6545-72A5-2996-0249-E99D5103DD1B}"/>
          </ac:picMkLst>
        </pc:picChg>
        <pc:picChg chg="mod">
          <ac:chgData name="Bell, Karen B" userId="b524ecc4-e566-428a-8176-fc6d309e1959" providerId="ADAL" clId="{F99EACF3-CED0-4F5F-9CCE-9307E94A7383}" dt="2025-01-31T00:03:22.427" v="615" actId="465"/>
          <ac:picMkLst>
            <pc:docMk/>
            <pc:sldMk cId="3148058649" sldId="503"/>
            <ac:picMk id="17" creationId="{A2ADD9C8-3F28-3691-1FAB-9CAFB2CC250D}"/>
          </ac:picMkLst>
        </pc:picChg>
        <pc:picChg chg="mod">
          <ac:chgData name="Bell, Karen B" userId="b524ecc4-e566-428a-8176-fc6d309e1959" providerId="ADAL" clId="{F99EACF3-CED0-4F5F-9CCE-9307E94A7383}" dt="2025-01-31T00:00:17.732" v="551" actId="1076"/>
          <ac:picMkLst>
            <pc:docMk/>
            <pc:sldMk cId="3148058649" sldId="503"/>
            <ac:picMk id="1026" creationId="{F364E1CE-03FA-0EAF-3A77-1F8C90DE4CD3}"/>
          </ac:picMkLst>
        </pc:picChg>
        <pc:picChg chg="mod">
          <ac:chgData name="Bell, Karen B" userId="b524ecc4-e566-428a-8176-fc6d309e1959" providerId="ADAL" clId="{F99EACF3-CED0-4F5F-9CCE-9307E94A7383}" dt="2025-01-31T00:05:38.958" v="643" actId="164"/>
          <ac:picMkLst>
            <pc:docMk/>
            <pc:sldMk cId="3148058649" sldId="503"/>
            <ac:picMk id="1028" creationId="{3BF110AC-4D06-856A-759B-905522096298}"/>
          </ac:picMkLst>
        </pc:picChg>
        <pc:picChg chg="mod">
          <ac:chgData name="Bell, Karen B" userId="b524ecc4-e566-428a-8176-fc6d309e1959" providerId="ADAL" clId="{F99EACF3-CED0-4F5F-9CCE-9307E94A7383}" dt="2025-01-31T00:05:38.958" v="643" actId="164"/>
          <ac:picMkLst>
            <pc:docMk/>
            <pc:sldMk cId="3148058649" sldId="503"/>
            <ac:picMk id="1030" creationId="{199C97C2-1810-BBB7-23A5-6A94314BD59F}"/>
          </ac:picMkLst>
        </pc:picChg>
        <pc:picChg chg="mod">
          <ac:chgData name="Bell, Karen B" userId="b524ecc4-e566-428a-8176-fc6d309e1959" providerId="ADAL" clId="{F99EACF3-CED0-4F5F-9CCE-9307E94A7383}" dt="2025-01-31T00:05:38.958" v="643" actId="164"/>
          <ac:picMkLst>
            <pc:docMk/>
            <pc:sldMk cId="3148058649" sldId="503"/>
            <ac:picMk id="1032" creationId="{9CF332B4-FB90-F5B7-435F-3E474235F74F}"/>
          </ac:picMkLst>
        </pc:picChg>
        <pc:picChg chg="mod">
          <ac:chgData name="Bell, Karen B" userId="b524ecc4-e566-428a-8176-fc6d309e1959" providerId="ADAL" clId="{F99EACF3-CED0-4F5F-9CCE-9307E94A7383}" dt="2025-01-31T00:05:38.958" v="643" actId="164"/>
          <ac:picMkLst>
            <pc:docMk/>
            <pc:sldMk cId="3148058649" sldId="503"/>
            <ac:picMk id="1036" creationId="{13DF8CC1-509E-AF32-4806-BFD99CC50C29}"/>
          </ac:picMkLst>
        </pc:picChg>
        <pc:picChg chg="mod">
          <ac:chgData name="Bell, Karen B" userId="b524ecc4-e566-428a-8176-fc6d309e1959" providerId="ADAL" clId="{F99EACF3-CED0-4F5F-9CCE-9307E94A7383}" dt="2025-01-31T00:05:38.958" v="643" actId="164"/>
          <ac:picMkLst>
            <pc:docMk/>
            <pc:sldMk cId="3148058649" sldId="503"/>
            <ac:picMk id="1038" creationId="{880FC751-D7FA-24CE-AD1C-8C95E2C883CF}"/>
          </ac:picMkLst>
        </pc:picChg>
        <pc:picChg chg="mod">
          <ac:chgData name="Bell, Karen B" userId="b524ecc4-e566-428a-8176-fc6d309e1959" providerId="ADAL" clId="{F99EACF3-CED0-4F5F-9CCE-9307E94A7383}" dt="2025-01-31T00:05:38.958" v="643" actId="164"/>
          <ac:picMkLst>
            <pc:docMk/>
            <pc:sldMk cId="3148058649" sldId="503"/>
            <ac:picMk id="1044" creationId="{ED2634CA-4D48-142B-44AD-6713483806BE}"/>
          </ac:picMkLst>
        </pc:picChg>
        <pc:picChg chg="mod">
          <ac:chgData name="Bell, Karen B" userId="b524ecc4-e566-428a-8176-fc6d309e1959" providerId="ADAL" clId="{F99EACF3-CED0-4F5F-9CCE-9307E94A7383}" dt="2025-01-31T00:05:13.952" v="642" actId="1076"/>
          <ac:picMkLst>
            <pc:docMk/>
            <pc:sldMk cId="3148058649" sldId="503"/>
            <ac:picMk id="1056" creationId="{507A5406-BC2D-388C-E8F9-1522398A3195}"/>
          </ac:picMkLst>
        </pc:picChg>
        <pc:picChg chg="mod">
          <ac:chgData name="Bell, Karen B" userId="b524ecc4-e566-428a-8176-fc6d309e1959" providerId="ADAL" clId="{F99EACF3-CED0-4F5F-9CCE-9307E94A7383}" dt="2025-01-31T00:05:38.958" v="643" actId="164"/>
          <ac:picMkLst>
            <pc:docMk/>
            <pc:sldMk cId="3148058649" sldId="503"/>
            <ac:picMk id="1060" creationId="{90D21A1A-51E1-76F9-7594-EBAAE5AA7630}"/>
          </ac:picMkLst>
        </pc:picChg>
      </pc:sldChg>
      <pc:sldChg chg="addSp delSp modSp add mod modAnim">
        <pc:chgData name="Bell, Karen B" userId="b524ecc4-e566-428a-8176-fc6d309e1959" providerId="ADAL" clId="{F99EACF3-CED0-4F5F-9CCE-9307E94A7383}" dt="2025-02-01T21:50:21.690" v="4250" actId="20577"/>
        <pc:sldMkLst>
          <pc:docMk/>
          <pc:sldMk cId="1815297993" sldId="504"/>
        </pc:sldMkLst>
        <pc:spChg chg="add mod">
          <ac:chgData name="Bell, Karen B" userId="b524ecc4-e566-428a-8176-fc6d309e1959" providerId="ADAL" clId="{F99EACF3-CED0-4F5F-9CCE-9307E94A7383}" dt="2025-02-01T21:50:21.690" v="4250" actId="20577"/>
          <ac:spMkLst>
            <pc:docMk/>
            <pc:sldMk cId="1815297993" sldId="504"/>
            <ac:spMk id="4" creationId="{79CE8423-354D-AA19-3164-503CBE8F4692}"/>
          </ac:spMkLst>
        </pc:spChg>
        <pc:graphicFrameChg chg="mod modGraphic">
          <ac:chgData name="Bell, Karen B" userId="b524ecc4-e566-428a-8176-fc6d309e1959" providerId="ADAL" clId="{F99EACF3-CED0-4F5F-9CCE-9307E94A7383}" dt="2025-01-31T00:11:13.357" v="728" actId="404"/>
          <ac:graphicFrameMkLst>
            <pc:docMk/>
            <pc:sldMk cId="1815297993" sldId="504"/>
            <ac:graphicFrameMk id="2" creationId="{34F8CA4F-28E6-1A2A-3F7B-929DADD5CCC6}"/>
          </ac:graphicFrameMkLst>
        </pc:graphicFrameChg>
      </pc:sldChg>
      <pc:sldChg chg="addSp modSp add mod">
        <pc:chgData name="Bell, Karen B" userId="b524ecc4-e566-428a-8176-fc6d309e1959" providerId="ADAL" clId="{F99EACF3-CED0-4F5F-9CCE-9307E94A7383}" dt="2025-02-01T21:53:12.239" v="4435" actId="1076"/>
        <pc:sldMkLst>
          <pc:docMk/>
          <pc:sldMk cId="2926645556" sldId="505"/>
        </pc:sldMkLst>
        <pc:spChg chg="add mod">
          <ac:chgData name="Bell, Karen B" userId="b524ecc4-e566-428a-8176-fc6d309e1959" providerId="ADAL" clId="{F99EACF3-CED0-4F5F-9CCE-9307E94A7383}" dt="2025-02-01T21:53:12.239" v="4435" actId="1076"/>
          <ac:spMkLst>
            <pc:docMk/>
            <pc:sldMk cId="2926645556" sldId="505"/>
            <ac:spMk id="3" creationId="{E1E53326-5786-E3FA-9E3D-B50D6D265A3E}"/>
          </ac:spMkLst>
        </pc:spChg>
        <pc:spChg chg="mod">
          <ac:chgData name="Bell, Karen B" userId="b524ecc4-e566-428a-8176-fc6d309e1959" providerId="ADAL" clId="{F99EACF3-CED0-4F5F-9CCE-9307E94A7383}" dt="2025-01-31T01:10:54.117" v="3108" actId="20577"/>
          <ac:spMkLst>
            <pc:docMk/>
            <pc:sldMk cId="2926645556" sldId="505"/>
            <ac:spMk id="8" creationId="{F5ABCFA7-3131-46DF-C371-E77BA0DAF84E}"/>
          </ac:spMkLst>
        </pc:spChg>
        <pc:graphicFrameChg chg="mod modGraphic">
          <ac:chgData name="Bell, Karen B" userId="b524ecc4-e566-428a-8176-fc6d309e1959" providerId="ADAL" clId="{F99EACF3-CED0-4F5F-9CCE-9307E94A7383}" dt="2025-01-31T00:09:56.086" v="682" actId="404"/>
          <ac:graphicFrameMkLst>
            <pc:docMk/>
            <pc:sldMk cId="2926645556" sldId="505"/>
            <ac:graphicFrameMk id="2" creationId="{54E23A46-882B-84CA-6C77-7DFF1D01ACCB}"/>
          </ac:graphicFrameMkLst>
        </pc:graphicFrameChg>
      </pc:sldChg>
      <pc:sldChg chg="addSp modSp add mod ord">
        <pc:chgData name="Bell, Karen B" userId="b524ecc4-e566-428a-8176-fc6d309e1959" providerId="ADAL" clId="{F99EACF3-CED0-4F5F-9CCE-9307E94A7383}" dt="2025-02-01T21:51:11.982" v="4304" actId="20577"/>
        <pc:sldMkLst>
          <pc:docMk/>
          <pc:sldMk cId="485746825" sldId="506"/>
        </pc:sldMkLst>
        <pc:spChg chg="add mod">
          <ac:chgData name="Bell, Karen B" userId="b524ecc4-e566-428a-8176-fc6d309e1959" providerId="ADAL" clId="{F99EACF3-CED0-4F5F-9CCE-9307E94A7383}" dt="2025-02-01T21:51:11.982" v="4304" actId="20577"/>
          <ac:spMkLst>
            <pc:docMk/>
            <pc:sldMk cId="485746825" sldId="506"/>
            <ac:spMk id="3" creationId="{E2A18573-3250-D1C8-CD7D-188F8AE2411A}"/>
          </ac:spMkLst>
        </pc:spChg>
        <pc:graphicFrameChg chg="mod modGraphic">
          <ac:chgData name="Bell, Karen B" userId="b524ecc4-e566-428a-8176-fc6d309e1959" providerId="ADAL" clId="{F99EACF3-CED0-4F5F-9CCE-9307E94A7383}" dt="2025-01-31T00:11:06.424" v="726" actId="20577"/>
          <ac:graphicFrameMkLst>
            <pc:docMk/>
            <pc:sldMk cId="485746825" sldId="506"/>
            <ac:graphicFrameMk id="2" creationId="{CB4C56AC-7771-5235-9894-5B85177DE5B8}"/>
          </ac:graphicFrameMkLst>
        </pc:graphicFrameChg>
      </pc:sldChg>
      <pc:sldChg chg="modSp add mod">
        <pc:chgData name="Bell, Karen B" userId="b524ecc4-e566-428a-8176-fc6d309e1959" providerId="ADAL" clId="{F99EACF3-CED0-4F5F-9CCE-9307E94A7383}" dt="2025-02-01T21:55:09.142" v="4483" actId="20577"/>
        <pc:sldMkLst>
          <pc:docMk/>
          <pc:sldMk cId="154211649" sldId="507"/>
        </pc:sldMkLst>
        <pc:spChg chg="mod">
          <ac:chgData name="Bell, Karen B" userId="b524ecc4-e566-428a-8176-fc6d309e1959" providerId="ADAL" clId="{F99EACF3-CED0-4F5F-9CCE-9307E94A7383}" dt="2025-02-01T21:55:09.142" v="4483" actId="20577"/>
          <ac:spMkLst>
            <pc:docMk/>
            <pc:sldMk cId="154211649" sldId="507"/>
            <ac:spMk id="3" creationId="{5C2CFBA0-97E8-8B65-51FA-9484DDA7BBA4}"/>
          </ac:spMkLst>
        </pc:spChg>
        <pc:spChg chg="mod">
          <ac:chgData name="Bell, Karen B" userId="b524ecc4-e566-428a-8176-fc6d309e1959" providerId="ADAL" clId="{F99EACF3-CED0-4F5F-9CCE-9307E94A7383}" dt="2025-01-31T00:53:44.107" v="2882" actId="20577"/>
          <ac:spMkLst>
            <pc:docMk/>
            <pc:sldMk cId="154211649" sldId="507"/>
            <ac:spMk id="8" creationId="{D4886882-62EA-0B02-803D-1A1114D9D1CD}"/>
          </ac:spMkLst>
        </pc:spChg>
      </pc:sldChg>
      <pc:sldChg chg="modSp add mod">
        <pc:chgData name="Bell, Karen B" userId="b524ecc4-e566-428a-8176-fc6d309e1959" providerId="ADAL" clId="{F99EACF3-CED0-4F5F-9CCE-9307E94A7383}" dt="2025-02-01T21:54:25.267" v="4467" actId="20577"/>
        <pc:sldMkLst>
          <pc:docMk/>
          <pc:sldMk cId="59720214" sldId="508"/>
        </pc:sldMkLst>
        <pc:spChg chg="mod">
          <ac:chgData name="Bell, Karen B" userId="b524ecc4-e566-428a-8176-fc6d309e1959" providerId="ADAL" clId="{F99EACF3-CED0-4F5F-9CCE-9307E94A7383}" dt="2025-02-01T21:54:25.267" v="4467" actId="20577"/>
          <ac:spMkLst>
            <pc:docMk/>
            <pc:sldMk cId="59720214" sldId="508"/>
            <ac:spMk id="3" creationId="{E0D8A73A-42D6-B8CE-651A-7DA88202C857}"/>
          </ac:spMkLst>
        </pc:spChg>
        <pc:spChg chg="mod">
          <ac:chgData name="Bell, Karen B" userId="b524ecc4-e566-428a-8176-fc6d309e1959" providerId="ADAL" clId="{F99EACF3-CED0-4F5F-9CCE-9307E94A7383}" dt="2025-01-31T00:53:52.717" v="2883"/>
          <ac:spMkLst>
            <pc:docMk/>
            <pc:sldMk cId="59720214" sldId="508"/>
            <ac:spMk id="8" creationId="{1DF08FA2-C752-2C80-D878-414AD08E638F}"/>
          </ac:spMkLst>
        </pc:spChg>
      </pc:sldChg>
      <pc:sldChg chg="addSp modSp add mod">
        <pc:chgData name="Bell, Karen B" userId="b524ecc4-e566-428a-8176-fc6d309e1959" providerId="ADAL" clId="{F99EACF3-CED0-4F5F-9CCE-9307E94A7383}" dt="2025-02-01T21:55:18.529" v="4486" actId="20577"/>
        <pc:sldMkLst>
          <pc:docMk/>
          <pc:sldMk cId="1947100089" sldId="509"/>
        </pc:sldMkLst>
        <pc:spChg chg="mod">
          <ac:chgData name="Bell, Karen B" userId="b524ecc4-e566-428a-8176-fc6d309e1959" providerId="ADAL" clId="{F99EACF3-CED0-4F5F-9CCE-9307E94A7383}" dt="2025-01-31T00:36:55.312" v="1993" actId="21"/>
          <ac:spMkLst>
            <pc:docMk/>
            <pc:sldMk cId="1947100089" sldId="509"/>
            <ac:spMk id="3" creationId="{CA10D4CF-1AD4-4504-C4FC-86FA5363CB5A}"/>
          </ac:spMkLst>
        </pc:spChg>
        <pc:spChg chg="add mod">
          <ac:chgData name="Bell, Karen B" userId="b524ecc4-e566-428a-8176-fc6d309e1959" providerId="ADAL" clId="{F99EACF3-CED0-4F5F-9CCE-9307E94A7383}" dt="2025-02-01T21:55:18.529" v="4486" actId="20577"/>
          <ac:spMkLst>
            <pc:docMk/>
            <pc:sldMk cId="1947100089" sldId="509"/>
            <ac:spMk id="4" creationId="{6D1B60E8-99B0-07DB-E8E2-88E2678A8522}"/>
          </ac:spMkLst>
        </pc:spChg>
        <pc:spChg chg="mod">
          <ac:chgData name="Bell, Karen B" userId="b524ecc4-e566-428a-8176-fc6d309e1959" providerId="ADAL" clId="{F99EACF3-CED0-4F5F-9CCE-9307E94A7383}" dt="2025-01-31T00:53:57.228" v="2884"/>
          <ac:spMkLst>
            <pc:docMk/>
            <pc:sldMk cId="1947100089" sldId="509"/>
            <ac:spMk id="8" creationId="{7FE14EE5-228F-7C4A-172B-82B330342152}"/>
          </ac:spMkLst>
        </pc:spChg>
      </pc:sldChg>
      <pc:sldChg chg="modSp add mod">
        <pc:chgData name="Bell, Karen B" userId="b524ecc4-e566-428a-8176-fc6d309e1959" providerId="ADAL" clId="{F99EACF3-CED0-4F5F-9CCE-9307E94A7383}" dt="2025-02-01T21:55:40.122" v="4494" actId="20577"/>
        <pc:sldMkLst>
          <pc:docMk/>
          <pc:sldMk cId="2578472252" sldId="510"/>
        </pc:sldMkLst>
        <pc:spChg chg="mod">
          <ac:chgData name="Bell, Karen B" userId="b524ecc4-e566-428a-8176-fc6d309e1959" providerId="ADAL" clId="{F99EACF3-CED0-4F5F-9CCE-9307E94A7383}" dt="2025-02-01T21:55:40.122" v="4494" actId="20577"/>
          <ac:spMkLst>
            <pc:docMk/>
            <pc:sldMk cId="2578472252" sldId="510"/>
            <ac:spMk id="3" creationId="{510C25B1-5317-3C89-182D-B539C54A553B}"/>
          </ac:spMkLst>
        </pc:spChg>
        <pc:spChg chg="mod">
          <ac:chgData name="Bell, Karen B" userId="b524ecc4-e566-428a-8176-fc6d309e1959" providerId="ADAL" clId="{F99EACF3-CED0-4F5F-9CCE-9307E94A7383}" dt="2025-01-31T00:54:01.206" v="2885"/>
          <ac:spMkLst>
            <pc:docMk/>
            <pc:sldMk cId="2578472252" sldId="510"/>
            <ac:spMk id="8" creationId="{47FBCACF-88F5-FB98-0100-0361975DB934}"/>
          </ac:spMkLst>
        </pc:spChg>
      </pc:sldChg>
      <pc:sldChg chg="modSp add mod">
        <pc:chgData name="Bell, Karen B" userId="b524ecc4-e566-428a-8176-fc6d309e1959" providerId="ADAL" clId="{F99EACF3-CED0-4F5F-9CCE-9307E94A7383}" dt="2025-01-31T01:28:13.421" v="3582" actId="115"/>
        <pc:sldMkLst>
          <pc:docMk/>
          <pc:sldMk cId="440162651" sldId="511"/>
        </pc:sldMkLst>
        <pc:spChg chg="mod">
          <ac:chgData name="Bell, Karen B" userId="b524ecc4-e566-428a-8176-fc6d309e1959" providerId="ADAL" clId="{F99EACF3-CED0-4F5F-9CCE-9307E94A7383}" dt="2025-01-31T01:28:13.421" v="3582" actId="115"/>
          <ac:spMkLst>
            <pc:docMk/>
            <pc:sldMk cId="440162651" sldId="511"/>
            <ac:spMk id="3" creationId="{EC24CD01-6522-5089-EC1F-51F7D892D8A7}"/>
          </ac:spMkLst>
        </pc:spChg>
        <pc:spChg chg="mod">
          <ac:chgData name="Bell, Karen B" userId="b524ecc4-e566-428a-8176-fc6d309e1959" providerId="ADAL" clId="{F99EACF3-CED0-4F5F-9CCE-9307E94A7383}" dt="2025-01-31T00:54:03.959" v="2886"/>
          <ac:spMkLst>
            <pc:docMk/>
            <pc:sldMk cId="440162651" sldId="511"/>
            <ac:spMk id="8" creationId="{9D4BC36F-9F34-D2B1-1976-6D56AD3DF3F8}"/>
          </ac:spMkLst>
        </pc:spChg>
      </pc:sldChg>
      <pc:sldChg chg="delSp modSp add del mod">
        <pc:chgData name="Bell, Karen B" userId="b524ecc4-e566-428a-8176-fc6d309e1959" providerId="ADAL" clId="{F99EACF3-CED0-4F5F-9CCE-9307E94A7383}" dt="2025-01-31T00:55:41.367" v="2912" actId="2696"/>
        <pc:sldMkLst>
          <pc:docMk/>
          <pc:sldMk cId="720261930" sldId="512"/>
        </pc:sldMkLst>
      </pc:sldChg>
      <pc:sldChg chg="addSp delSp modSp add mod">
        <pc:chgData name="Bell, Karen B" userId="b524ecc4-e566-428a-8176-fc6d309e1959" providerId="ADAL" clId="{F99EACF3-CED0-4F5F-9CCE-9307E94A7383}" dt="2025-02-01T22:00:40.044" v="4630" actId="255"/>
        <pc:sldMkLst>
          <pc:docMk/>
          <pc:sldMk cId="2909169009" sldId="512"/>
        </pc:sldMkLst>
        <pc:spChg chg="add mod">
          <ac:chgData name="Bell, Karen B" userId="b524ecc4-e566-428a-8176-fc6d309e1959" providerId="ADAL" clId="{F99EACF3-CED0-4F5F-9CCE-9307E94A7383}" dt="2025-02-01T22:00:40.044" v="4630" actId="255"/>
          <ac:spMkLst>
            <pc:docMk/>
            <pc:sldMk cId="2909169009" sldId="512"/>
            <ac:spMk id="4" creationId="{4A9F89F0-2AAC-ABE0-6598-340987620EC1}"/>
          </ac:spMkLst>
        </pc:spChg>
        <pc:spChg chg="mod">
          <ac:chgData name="Bell, Karen B" userId="b524ecc4-e566-428a-8176-fc6d309e1959" providerId="ADAL" clId="{F99EACF3-CED0-4F5F-9CCE-9307E94A7383}" dt="2025-01-31T01:01:51.723" v="3049" actId="20577"/>
          <ac:spMkLst>
            <pc:docMk/>
            <pc:sldMk cId="2909169009" sldId="512"/>
            <ac:spMk id="8" creationId="{D5964BB4-7FFA-B677-9FD3-30C017F59349}"/>
          </ac:spMkLst>
        </pc:spChg>
        <pc:picChg chg="add mod">
          <ac:chgData name="Bell, Karen B" userId="b524ecc4-e566-428a-8176-fc6d309e1959" providerId="ADAL" clId="{F99EACF3-CED0-4F5F-9CCE-9307E94A7383}" dt="2025-01-31T00:58:47.336" v="2972"/>
          <ac:picMkLst>
            <pc:docMk/>
            <pc:sldMk cId="2909169009" sldId="512"/>
            <ac:picMk id="7" creationId="{66576C8A-91E4-BAF5-D27A-747154F058DD}"/>
          </ac:picMkLst>
        </pc:picChg>
        <pc:picChg chg="add mod">
          <ac:chgData name="Bell, Karen B" userId="b524ecc4-e566-428a-8176-fc6d309e1959" providerId="ADAL" clId="{F99EACF3-CED0-4F5F-9CCE-9307E94A7383}" dt="2025-01-31T00:58:47.336" v="2972"/>
          <ac:picMkLst>
            <pc:docMk/>
            <pc:sldMk cId="2909169009" sldId="512"/>
            <ac:picMk id="9" creationId="{DB99B2CF-7C47-448D-8DC8-CF1AB5B3BCDF}"/>
          </ac:picMkLst>
        </pc:picChg>
        <pc:picChg chg="add mod">
          <ac:chgData name="Bell, Karen B" userId="b524ecc4-e566-428a-8176-fc6d309e1959" providerId="ADAL" clId="{F99EACF3-CED0-4F5F-9CCE-9307E94A7383}" dt="2025-01-31T00:58:47.336" v="2972"/>
          <ac:picMkLst>
            <pc:docMk/>
            <pc:sldMk cId="2909169009" sldId="512"/>
            <ac:picMk id="10" creationId="{7A285DB3-4D81-DD11-A386-7D355FD1B40B}"/>
          </ac:picMkLst>
        </pc:picChg>
        <pc:picChg chg="add mod">
          <ac:chgData name="Bell, Karen B" userId="b524ecc4-e566-428a-8176-fc6d309e1959" providerId="ADAL" clId="{F99EACF3-CED0-4F5F-9CCE-9307E94A7383}" dt="2025-01-31T00:58:47.336" v="2972"/>
          <ac:picMkLst>
            <pc:docMk/>
            <pc:sldMk cId="2909169009" sldId="512"/>
            <ac:picMk id="11" creationId="{9CE0B13A-3FC5-4E2C-8406-0893A714F615}"/>
          </ac:picMkLst>
        </pc:picChg>
        <pc:picChg chg="add mod">
          <ac:chgData name="Bell, Karen B" userId="b524ecc4-e566-428a-8176-fc6d309e1959" providerId="ADAL" clId="{F99EACF3-CED0-4F5F-9CCE-9307E94A7383}" dt="2025-01-31T00:58:47.336" v="2972"/>
          <ac:picMkLst>
            <pc:docMk/>
            <pc:sldMk cId="2909169009" sldId="512"/>
            <ac:picMk id="12" creationId="{0A5A12F8-FB08-8896-60D1-7AC5C001A455}"/>
          </ac:picMkLst>
        </pc:picChg>
      </pc:sldChg>
      <pc:sldChg chg="addSp delSp modSp add mod">
        <pc:chgData name="Bell, Karen B" userId="b524ecc4-e566-428a-8176-fc6d309e1959" providerId="ADAL" clId="{F99EACF3-CED0-4F5F-9CCE-9307E94A7383}" dt="2025-02-01T22:01:37.807" v="4664" actId="20577"/>
        <pc:sldMkLst>
          <pc:docMk/>
          <pc:sldMk cId="211183623" sldId="513"/>
        </pc:sldMkLst>
        <pc:spChg chg="mod">
          <ac:chgData name="Bell, Karen B" userId="b524ecc4-e566-428a-8176-fc6d309e1959" providerId="ADAL" clId="{F99EACF3-CED0-4F5F-9CCE-9307E94A7383}" dt="2025-01-31T01:01:59.559" v="3050"/>
          <ac:spMkLst>
            <pc:docMk/>
            <pc:sldMk cId="211183623" sldId="513"/>
            <ac:spMk id="8" creationId="{56B14190-2845-FB0A-1C03-B442EBE9CFDF}"/>
          </ac:spMkLst>
        </pc:spChg>
        <pc:spChg chg="add mod">
          <ac:chgData name="Bell, Karen B" userId="b524ecc4-e566-428a-8176-fc6d309e1959" providerId="ADAL" clId="{F99EACF3-CED0-4F5F-9CCE-9307E94A7383}" dt="2025-02-01T22:01:37.807" v="4664" actId="20577"/>
          <ac:spMkLst>
            <pc:docMk/>
            <pc:sldMk cId="211183623" sldId="513"/>
            <ac:spMk id="14" creationId="{51AE1AD4-70B1-47E6-E395-606AA594B368}"/>
          </ac:spMkLst>
        </pc:spChg>
        <pc:picChg chg="add mod">
          <ac:chgData name="Bell, Karen B" userId="b524ecc4-e566-428a-8176-fc6d309e1959" providerId="ADAL" clId="{F99EACF3-CED0-4F5F-9CCE-9307E94A7383}" dt="2025-01-31T00:59:18.513" v="2981"/>
          <ac:picMkLst>
            <pc:docMk/>
            <pc:sldMk cId="211183623" sldId="513"/>
            <ac:picMk id="2" creationId="{A16524A9-95B4-F15F-6C68-62772C16C5B3}"/>
          </ac:picMkLst>
        </pc:picChg>
        <pc:picChg chg="add mod">
          <ac:chgData name="Bell, Karen B" userId="b524ecc4-e566-428a-8176-fc6d309e1959" providerId="ADAL" clId="{F99EACF3-CED0-4F5F-9CCE-9307E94A7383}" dt="2025-01-31T00:59:18.513" v="2981"/>
          <ac:picMkLst>
            <pc:docMk/>
            <pc:sldMk cId="211183623" sldId="513"/>
            <ac:picMk id="3" creationId="{25A111E4-8670-3D28-D96E-B88505B6899D}"/>
          </ac:picMkLst>
        </pc:picChg>
        <pc:picChg chg="add mod">
          <ac:chgData name="Bell, Karen B" userId="b524ecc4-e566-428a-8176-fc6d309e1959" providerId="ADAL" clId="{F99EACF3-CED0-4F5F-9CCE-9307E94A7383}" dt="2025-01-31T00:59:18.513" v="2981"/>
          <ac:picMkLst>
            <pc:docMk/>
            <pc:sldMk cId="211183623" sldId="513"/>
            <ac:picMk id="13" creationId="{70F6F34E-812D-E92F-6D73-69FBB188DB8F}"/>
          </ac:picMkLst>
        </pc:picChg>
      </pc:sldChg>
      <pc:sldChg chg="addSp delSp modSp add del mod">
        <pc:chgData name="Bell, Karen B" userId="b524ecc4-e566-428a-8176-fc6d309e1959" providerId="ADAL" clId="{F99EACF3-CED0-4F5F-9CCE-9307E94A7383}" dt="2025-01-31T01:00:50.050" v="3005" actId="2696"/>
        <pc:sldMkLst>
          <pc:docMk/>
          <pc:sldMk cId="2954996989" sldId="514"/>
        </pc:sldMkLst>
      </pc:sldChg>
      <pc:sldChg chg="addSp delSp modSp add mod">
        <pc:chgData name="Bell, Karen B" userId="b524ecc4-e566-428a-8176-fc6d309e1959" providerId="ADAL" clId="{F99EACF3-CED0-4F5F-9CCE-9307E94A7383}" dt="2025-02-01T22:01:59.451" v="4665" actId="403"/>
        <pc:sldMkLst>
          <pc:docMk/>
          <pc:sldMk cId="3590983679" sldId="514"/>
        </pc:sldMkLst>
        <pc:spChg chg="add mod">
          <ac:chgData name="Bell, Karen B" userId="b524ecc4-e566-428a-8176-fc6d309e1959" providerId="ADAL" clId="{F99EACF3-CED0-4F5F-9CCE-9307E94A7383}" dt="2025-02-01T22:01:59.451" v="4665" actId="403"/>
          <ac:spMkLst>
            <pc:docMk/>
            <pc:sldMk cId="3590983679" sldId="514"/>
            <ac:spMk id="4" creationId="{0DFDA9A5-4C28-818C-FDBD-37C43E575AC9}"/>
          </ac:spMkLst>
        </pc:spChg>
        <pc:spChg chg="mod">
          <ac:chgData name="Bell, Karen B" userId="b524ecc4-e566-428a-8176-fc6d309e1959" providerId="ADAL" clId="{F99EACF3-CED0-4F5F-9CCE-9307E94A7383}" dt="2025-01-31T01:02:02.241" v="3051"/>
          <ac:spMkLst>
            <pc:docMk/>
            <pc:sldMk cId="3590983679" sldId="514"/>
            <ac:spMk id="8" creationId="{059A3C97-ABC3-EA5E-65AD-6C67B3CA1B2B}"/>
          </ac:spMkLst>
        </pc:spChg>
        <pc:picChg chg="add mod">
          <ac:chgData name="Bell, Karen B" userId="b524ecc4-e566-428a-8176-fc6d309e1959" providerId="ADAL" clId="{F99EACF3-CED0-4F5F-9CCE-9307E94A7383}" dt="2025-01-31T01:01:09.740" v="3011"/>
          <ac:picMkLst>
            <pc:docMk/>
            <pc:sldMk cId="3590983679" sldId="514"/>
            <ac:picMk id="7" creationId="{939D70EE-4FA6-D312-31B7-81397826D89F}"/>
          </ac:picMkLst>
        </pc:picChg>
        <pc:picChg chg="add mod">
          <ac:chgData name="Bell, Karen B" userId="b524ecc4-e566-428a-8176-fc6d309e1959" providerId="ADAL" clId="{F99EACF3-CED0-4F5F-9CCE-9307E94A7383}" dt="2025-01-31T01:01:09.740" v="3011"/>
          <ac:picMkLst>
            <pc:docMk/>
            <pc:sldMk cId="3590983679" sldId="514"/>
            <ac:picMk id="9" creationId="{3D78337D-CD07-31C1-F639-80ECD49FF73A}"/>
          </ac:picMkLst>
        </pc:picChg>
        <pc:picChg chg="add mod">
          <ac:chgData name="Bell, Karen B" userId="b524ecc4-e566-428a-8176-fc6d309e1959" providerId="ADAL" clId="{F99EACF3-CED0-4F5F-9CCE-9307E94A7383}" dt="2025-01-31T01:01:09.740" v="3011"/>
          <ac:picMkLst>
            <pc:docMk/>
            <pc:sldMk cId="3590983679" sldId="514"/>
            <ac:picMk id="10" creationId="{E349B4A0-89BD-0271-E8F8-A9155F793693}"/>
          </ac:picMkLst>
        </pc:picChg>
      </pc:sldChg>
      <pc:sldChg chg="addSp delSp modSp add mod">
        <pc:chgData name="Bell, Karen B" userId="b524ecc4-e566-428a-8176-fc6d309e1959" providerId="ADAL" clId="{F99EACF3-CED0-4F5F-9CCE-9307E94A7383}" dt="2025-01-31T01:04:19.682" v="3066" actId="1076"/>
        <pc:sldMkLst>
          <pc:docMk/>
          <pc:sldMk cId="3327083122" sldId="515"/>
        </pc:sldMkLst>
        <pc:picChg chg="add mod">
          <ac:chgData name="Bell, Karen B" userId="b524ecc4-e566-428a-8176-fc6d309e1959" providerId="ADAL" clId="{F99EACF3-CED0-4F5F-9CCE-9307E94A7383}" dt="2025-01-31T01:04:15.493" v="3065" actId="1076"/>
          <ac:picMkLst>
            <pc:docMk/>
            <pc:sldMk cId="3327083122" sldId="515"/>
            <ac:picMk id="2050" creationId="{D103AF50-8A71-709A-F88E-A3AE6DB2FF77}"/>
          </ac:picMkLst>
        </pc:picChg>
        <pc:picChg chg="add mod">
          <ac:chgData name="Bell, Karen B" userId="b524ecc4-e566-428a-8176-fc6d309e1959" providerId="ADAL" clId="{F99EACF3-CED0-4F5F-9CCE-9307E94A7383}" dt="2025-01-31T01:04:19.682" v="3066" actId="1076"/>
          <ac:picMkLst>
            <pc:docMk/>
            <pc:sldMk cId="3327083122" sldId="515"/>
            <ac:picMk id="2052" creationId="{F166AEB1-E9BC-DBB8-22C6-E1C88BBAE830}"/>
          </ac:picMkLst>
        </pc:picChg>
      </pc:sldChg>
      <pc:sldChg chg="addSp delSp modSp add mod ord">
        <pc:chgData name="Bell, Karen B" userId="b524ecc4-e566-428a-8176-fc6d309e1959" providerId="ADAL" clId="{F99EACF3-CED0-4F5F-9CCE-9307E94A7383}" dt="2025-01-31T01:21:03.279" v="3185" actId="20577"/>
        <pc:sldMkLst>
          <pc:docMk/>
          <pc:sldMk cId="2733108499" sldId="516"/>
        </pc:sldMkLst>
        <pc:spChg chg="mod">
          <ac:chgData name="Bell, Karen B" userId="b524ecc4-e566-428a-8176-fc6d309e1959" providerId="ADAL" clId="{F99EACF3-CED0-4F5F-9CCE-9307E94A7383}" dt="2025-01-31T01:21:03.279" v="3185" actId="20577"/>
          <ac:spMkLst>
            <pc:docMk/>
            <pc:sldMk cId="2733108499" sldId="516"/>
            <ac:spMk id="8" creationId="{D240AE63-D2AA-FC99-405D-B15C1D1A4EFE}"/>
          </ac:spMkLst>
        </pc:spChg>
        <pc:grpChg chg="add mod">
          <ac:chgData name="Bell, Karen B" userId="b524ecc4-e566-428a-8176-fc6d309e1959" providerId="ADAL" clId="{F99EACF3-CED0-4F5F-9CCE-9307E94A7383}" dt="2025-01-31T01:13:32.706" v="3129" actId="14100"/>
          <ac:grpSpMkLst>
            <pc:docMk/>
            <pc:sldMk cId="2733108499" sldId="516"/>
            <ac:grpSpMk id="7" creationId="{5A41B3C1-EC57-509D-E724-9A79B7A70B34}"/>
          </ac:grpSpMkLst>
        </pc:grpChg>
        <pc:picChg chg="add mod">
          <ac:chgData name="Bell, Karen B" userId="b524ecc4-e566-428a-8176-fc6d309e1959" providerId="ADAL" clId="{F99EACF3-CED0-4F5F-9CCE-9307E94A7383}" dt="2025-01-31T01:13:21.338" v="3125" actId="164"/>
          <ac:picMkLst>
            <pc:docMk/>
            <pc:sldMk cId="2733108499" sldId="516"/>
            <ac:picMk id="3" creationId="{4837E87A-085A-B7F9-DCED-E73872BC97C4}"/>
          </ac:picMkLst>
        </pc:picChg>
        <pc:picChg chg="add mod modCrop">
          <ac:chgData name="Bell, Karen B" userId="b524ecc4-e566-428a-8176-fc6d309e1959" providerId="ADAL" clId="{F99EACF3-CED0-4F5F-9CCE-9307E94A7383}" dt="2025-01-31T01:13:21.338" v="3125" actId="164"/>
          <ac:picMkLst>
            <pc:docMk/>
            <pc:sldMk cId="2733108499" sldId="516"/>
            <ac:picMk id="4" creationId="{CE5D150B-AD16-A135-1690-65A446CA97D3}"/>
          </ac:picMkLst>
        </pc:picChg>
      </pc:sldChg>
      <pc:sldChg chg="add del">
        <pc:chgData name="Bell, Karen B" userId="b524ecc4-e566-428a-8176-fc6d309e1959" providerId="ADAL" clId="{F99EACF3-CED0-4F5F-9CCE-9307E94A7383}" dt="2025-01-31T01:04:36.560" v="3069" actId="2696"/>
        <pc:sldMkLst>
          <pc:docMk/>
          <pc:sldMk cId="3878353223" sldId="516"/>
        </pc:sldMkLst>
      </pc:sldChg>
      <pc:sldChg chg="addSp delSp modSp add mod ord">
        <pc:chgData name="Bell, Karen B" userId="b524ecc4-e566-428a-8176-fc6d309e1959" providerId="ADAL" clId="{F99EACF3-CED0-4F5F-9CCE-9307E94A7383}" dt="2025-01-31T01:21:10.312" v="3212" actId="20577"/>
        <pc:sldMkLst>
          <pc:docMk/>
          <pc:sldMk cId="3489988692" sldId="517"/>
        </pc:sldMkLst>
        <pc:spChg chg="mod">
          <ac:chgData name="Bell, Karen B" userId="b524ecc4-e566-428a-8176-fc6d309e1959" providerId="ADAL" clId="{F99EACF3-CED0-4F5F-9CCE-9307E94A7383}" dt="2025-01-31T01:21:10.312" v="3212" actId="20577"/>
          <ac:spMkLst>
            <pc:docMk/>
            <pc:sldMk cId="3489988692" sldId="517"/>
            <ac:spMk id="8" creationId="{4BC613A8-7145-D61D-6B6C-733E47D3783B}"/>
          </ac:spMkLst>
        </pc:spChg>
        <pc:picChg chg="add mod">
          <ac:chgData name="Bell, Karen B" userId="b524ecc4-e566-428a-8176-fc6d309e1959" providerId="ADAL" clId="{F99EACF3-CED0-4F5F-9CCE-9307E94A7383}" dt="2025-01-31T01:15:06.318" v="3130" actId="14100"/>
          <ac:picMkLst>
            <pc:docMk/>
            <pc:sldMk cId="3489988692" sldId="517"/>
            <ac:picMk id="4" creationId="{1A97DAF6-3B69-436A-C6F8-031C38EB48E0}"/>
          </ac:picMkLst>
        </pc:picChg>
      </pc:sldChg>
      <pc:sldChg chg="addSp delSp modSp add mod">
        <pc:chgData name="Bell, Karen B" userId="b524ecc4-e566-428a-8176-fc6d309e1959" providerId="ADAL" clId="{F99EACF3-CED0-4F5F-9CCE-9307E94A7383}" dt="2025-02-01T21:58:49.454" v="4586" actId="1076"/>
        <pc:sldMkLst>
          <pc:docMk/>
          <pc:sldMk cId="2652963463" sldId="518"/>
        </pc:sldMkLst>
        <pc:spChg chg="mod">
          <ac:chgData name="Bell, Karen B" userId="b524ecc4-e566-428a-8176-fc6d309e1959" providerId="ADAL" clId="{F99EACF3-CED0-4F5F-9CCE-9307E94A7383}" dt="2025-01-31T01:21:23.266" v="3232" actId="20577"/>
          <ac:spMkLst>
            <pc:docMk/>
            <pc:sldMk cId="2652963463" sldId="518"/>
            <ac:spMk id="8" creationId="{3388797C-D034-65FE-6851-9960C40DF15A}"/>
          </ac:spMkLst>
        </pc:spChg>
        <pc:spChg chg="add mod">
          <ac:chgData name="Bell, Karen B" userId="b524ecc4-e566-428a-8176-fc6d309e1959" providerId="ADAL" clId="{F99EACF3-CED0-4F5F-9CCE-9307E94A7383}" dt="2025-02-01T21:58:49.454" v="4586" actId="1076"/>
          <ac:spMkLst>
            <pc:docMk/>
            <pc:sldMk cId="2652963463" sldId="518"/>
            <ac:spMk id="10" creationId="{40294C35-F2DD-44F9-CEA3-080F9378E81C}"/>
          </ac:spMkLst>
        </pc:spChg>
        <pc:picChg chg="add mod">
          <ac:chgData name="Bell, Karen B" userId="b524ecc4-e566-428a-8176-fc6d309e1959" providerId="ADAL" clId="{F99EACF3-CED0-4F5F-9CCE-9307E94A7383}" dt="2025-02-01T21:58:01.144" v="4544" actId="1076"/>
          <ac:picMkLst>
            <pc:docMk/>
            <pc:sldMk cId="2652963463" sldId="518"/>
            <ac:picMk id="2" creationId="{23EE1E23-773D-B94B-97BD-5963474F4DBE}"/>
          </ac:picMkLst>
        </pc:picChg>
      </pc:sldChg>
      <pc:sldChg chg="addSp delSp add del mod">
        <pc:chgData name="Bell, Karen B" userId="b524ecc4-e566-428a-8176-fc6d309e1959" providerId="ADAL" clId="{F99EACF3-CED0-4F5F-9CCE-9307E94A7383}" dt="2025-01-31T01:16:50.130" v="3136" actId="2890"/>
        <pc:sldMkLst>
          <pc:docMk/>
          <pc:sldMk cId="3840294444" sldId="518"/>
        </pc:sldMkLst>
      </pc:sldChg>
      <pc:sldChg chg="addSp delSp modSp add mod">
        <pc:chgData name="Bell, Karen B" userId="b524ecc4-e566-428a-8176-fc6d309e1959" providerId="ADAL" clId="{F99EACF3-CED0-4F5F-9CCE-9307E94A7383}" dt="2025-02-01T21:59:46.188" v="4628" actId="1076"/>
        <pc:sldMkLst>
          <pc:docMk/>
          <pc:sldMk cId="1802052056" sldId="519"/>
        </pc:sldMkLst>
        <pc:spChg chg="add mod">
          <ac:chgData name="Bell, Karen B" userId="b524ecc4-e566-428a-8176-fc6d309e1959" providerId="ADAL" clId="{F99EACF3-CED0-4F5F-9CCE-9307E94A7383}" dt="2025-02-01T21:59:46.188" v="4628" actId="1076"/>
          <ac:spMkLst>
            <pc:docMk/>
            <pc:sldMk cId="1802052056" sldId="519"/>
            <ac:spMk id="3" creationId="{33018400-7A4A-4A47-E329-87B326648287}"/>
          </ac:spMkLst>
        </pc:spChg>
        <pc:picChg chg="add mod">
          <ac:chgData name="Bell, Karen B" userId="b524ecc4-e566-428a-8176-fc6d309e1959" providerId="ADAL" clId="{F99EACF3-CED0-4F5F-9CCE-9307E94A7383}" dt="2025-01-31T01:43:56.618" v="4055" actId="1076"/>
          <ac:picMkLst>
            <pc:docMk/>
            <pc:sldMk cId="1802052056" sldId="519"/>
            <ac:picMk id="7" creationId="{A0E1DA2F-7B76-4A0A-256B-A0DF90CEA4AC}"/>
          </ac:picMkLst>
        </pc:picChg>
        <pc:picChg chg="mod">
          <ac:chgData name="Bell, Karen B" userId="b524ecc4-e566-428a-8176-fc6d309e1959" providerId="ADAL" clId="{F99EACF3-CED0-4F5F-9CCE-9307E94A7383}" dt="2025-01-31T01:34:02.616" v="3875" actId="14100"/>
          <ac:picMkLst>
            <pc:docMk/>
            <pc:sldMk cId="1802052056" sldId="519"/>
            <ac:picMk id="9" creationId="{72B36796-6DBE-06CF-7631-321FCAD626CF}"/>
          </ac:picMkLst>
        </pc:picChg>
        <pc:picChg chg="add mod">
          <ac:chgData name="Bell, Karen B" userId="b524ecc4-e566-428a-8176-fc6d309e1959" providerId="ADAL" clId="{F99EACF3-CED0-4F5F-9CCE-9307E94A7383}" dt="2025-01-31T01:43:52.283" v="4054" actId="1076"/>
          <ac:picMkLst>
            <pc:docMk/>
            <pc:sldMk cId="1802052056" sldId="519"/>
            <ac:picMk id="3074" creationId="{6C03CD5A-A095-089F-E0CB-60584353D2DD}"/>
          </ac:picMkLst>
        </pc:picChg>
      </pc:sldChg>
      <pc:sldChg chg="add del setBg">
        <pc:chgData name="Bell, Karen B" userId="b524ecc4-e566-428a-8176-fc6d309e1959" providerId="ADAL" clId="{F99EACF3-CED0-4F5F-9CCE-9307E94A7383}" dt="2025-02-01T22:02:37.917" v="4667"/>
        <pc:sldMkLst>
          <pc:docMk/>
          <pc:sldMk cId="2904761406" sldId="520"/>
        </pc:sldMkLst>
      </pc:sldChg>
      <pc:sldChg chg="addSp delSp modSp add mod ord">
        <pc:chgData name="Bell, Karen B" userId="b524ecc4-e566-428a-8176-fc6d309e1959" providerId="ADAL" clId="{F99EACF3-CED0-4F5F-9CCE-9307E94A7383}" dt="2025-02-01T22:16:24.759" v="5422" actId="20577"/>
        <pc:sldMkLst>
          <pc:docMk/>
          <pc:sldMk cId="3857281721" sldId="520"/>
        </pc:sldMkLst>
        <pc:spChg chg="mod">
          <ac:chgData name="Bell, Karen B" userId="b524ecc4-e566-428a-8176-fc6d309e1959" providerId="ADAL" clId="{F99EACF3-CED0-4F5F-9CCE-9307E94A7383}" dt="2025-02-01T22:16:24.759" v="5422" actId="20577"/>
          <ac:spMkLst>
            <pc:docMk/>
            <pc:sldMk cId="3857281721" sldId="520"/>
            <ac:spMk id="4" creationId="{1C1D5C4C-57D4-901C-D4B9-66BB08DC3BEF}"/>
          </ac:spMkLst>
        </pc:spChg>
        <pc:spChg chg="mod">
          <ac:chgData name="Bell, Karen B" userId="b524ecc4-e566-428a-8176-fc6d309e1959" providerId="ADAL" clId="{F99EACF3-CED0-4F5F-9CCE-9307E94A7383}" dt="2025-02-01T22:10:24.327" v="4938" actId="20577"/>
          <ac:spMkLst>
            <pc:docMk/>
            <pc:sldMk cId="3857281721" sldId="520"/>
            <ac:spMk id="8" creationId="{75E28F3D-3D0B-82D6-777A-3620E59713D6}"/>
          </ac:spMkLst>
        </pc:spChg>
        <pc:picChg chg="add mod">
          <ac:chgData name="Bell, Karen B" userId="b524ecc4-e566-428a-8176-fc6d309e1959" providerId="ADAL" clId="{F99EACF3-CED0-4F5F-9CCE-9307E94A7383}" dt="2025-02-01T22:09:33.119" v="4745" actId="14100"/>
          <ac:picMkLst>
            <pc:docMk/>
            <pc:sldMk cId="3857281721" sldId="520"/>
            <ac:picMk id="1026" creationId="{60CAF5A7-14B1-EC84-752A-7E591C5C0E08}"/>
          </ac:picMkLst>
        </pc:picChg>
      </pc:sldChg>
      <pc:sldMasterChg chg="del delSldLayout">
        <pc:chgData name="Bell, Karen B" userId="b524ecc4-e566-428a-8176-fc6d309e1959" providerId="ADAL" clId="{F99EACF3-CED0-4F5F-9CCE-9307E94A7383}" dt="2025-01-31T01:03:30.922" v="3061" actId="2696"/>
        <pc:sldMasterMkLst>
          <pc:docMk/>
          <pc:sldMasterMk cId="3974071093" sldId="2147483672"/>
        </pc:sldMasterMkLst>
        <pc:sldLayoutChg chg="del">
          <pc:chgData name="Bell, Karen B" userId="b524ecc4-e566-428a-8176-fc6d309e1959" providerId="ADAL" clId="{F99EACF3-CED0-4F5F-9CCE-9307E94A7383}" dt="2025-01-31T01:03:30.922" v="3061" actId="2696"/>
          <pc:sldLayoutMkLst>
            <pc:docMk/>
            <pc:sldMasterMk cId="3974071093" sldId="2147483672"/>
            <pc:sldLayoutMk cId="910510276" sldId="2147483673"/>
          </pc:sldLayoutMkLst>
        </pc:sldLayoutChg>
        <pc:sldLayoutChg chg="del">
          <pc:chgData name="Bell, Karen B" userId="b524ecc4-e566-428a-8176-fc6d309e1959" providerId="ADAL" clId="{F99EACF3-CED0-4F5F-9CCE-9307E94A7383}" dt="2025-01-31T01:03:30.922" v="3061" actId="2696"/>
          <pc:sldLayoutMkLst>
            <pc:docMk/>
            <pc:sldMasterMk cId="3974071093" sldId="2147483672"/>
            <pc:sldLayoutMk cId="3128576527" sldId="2147483674"/>
          </pc:sldLayoutMkLst>
        </pc:sldLayoutChg>
        <pc:sldLayoutChg chg="del">
          <pc:chgData name="Bell, Karen B" userId="b524ecc4-e566-428a-8176-fc6d309e1959" providerId="ADAL" clId="{F99EACF3-CED0-4F5F-9CCE-9307E94A7383}" dt="2025-01-31T01:03:30.922" v="3061" actId="2696"/>
          <pc:sldLayoutMkLst>
            <pc:docMk/>
            <pc:sldMasterMk cId="3974071093" sldId="2147483672"/>
            <pc:sldLayoutMk cId="2983797907" sldId="2147483675"/>
          </pc:sldLayoutMkLst>
        </pc:sldLayoutChg>
        <pc:sldLayoutChg chg="del">
          <pc:chgData name="Bell, Karen B" userId="b524ecc4-e566-428a-8176-fc6d309e1959" providerId="ADAL" clId="{F99EACF3-CED0-4F5F-9CCE-9307E94A7383}" dt="2025-01-31T01:03:30.922" v="3061" actId="2696"/>
          <pc:sldLayoutMkLst>
            <pc:docMk/>
            <pc:sldMasterMk cId="3974071093" sldId="2147483672"/>
            <pc:sldLayoutMk cId="2394697059" sldId="2147483676"/>
          </pc:sldLayoutMkLst>
        </pc:sldLayoutChg>
        <pc:sldLayoutChg chg="del">
          <pc:chgData name="Bell, Karen B" userId="b524ecc4-e566-428a-8176-fc6d309e1959" providerId="ADAL" clId="{F99EACF3-CED0-4F5F-9CCE-9307E94A7383}" dt="2025-01-31T01:03:30.922" v="3061" actId="2696"/>
          <pc:sldLayoutMkLst>
            <pc:docMk/>
            <pc:sldMasterMk cId="3974071093" sldId="2147483672"/>
            <pc:sldLayoutMk cId="3039005387" sldId="2147483677"/>
          </pc:sldLayoutMkLst>
        </pc:sldLayoutChg>
        <pc:sldLayoutChg chg="del">
          <pc:chgData name="Bell, Karen B" userId="b524ecc4-e566-428a-8176-fc6d309e1959" providerId="ADAL" clId="{F99EACF3-CED0-4F5F-9CCE-9307E94A7383}" dt="2025-01-31T01:03:30.922" v="3061" actId="2696"/>
          <pc:sldLayoutMkLst>
            <pc:docMk/>
            <pc:sldMasterMk cId="3974071093" sldId="2147483672"/>
            <pc:sldLayoutMk cId="2841196147" sldId="2147483678"/>
          </pc:sldLayoutMkLst>
        </pc:sldLayoutChg>
        <pc:sldLayoutChg chg="del">
          <pc:chgData name="Bell, Karen B" userId="b524ecc4-e566-428a-8176-fc6d309e1959" providerId="ADAL" clId="{F99EACF3-CED0-4F5F-9CCE-9307E94A7383}" dt="2025-01-31T01:03:30.922" v="3061" actId="2696"/>
          <pc:sldLayoutMkLst>
            <pc:docMk/>
            <pc:sldMasterMk cId="3974071093" sldId="2147483672"/>
            <pc:sldLayoutMk cId="4165667959" sldId="2147483679"/>
          </pc:sldLayoutMkLst>
        </pc:sldLayoutChg>
        <pc:sldLayoutChg chg="del">
          <pc:chgData name="Bell, Karen B" userId="b524ecc4-e566-428a-8176-fc6d309e1959" providerId="ADAL" clId="{F99EACF3-CED0-4F5F-9CCE-9307E94A7383}" dt="2025-01-31T01:03:30.922" v="3061" actId="2696"/>
          <pc:sldLayoutMkLst>
            <pc:docMk/>
            <pc:sldMasterMk cId="3974071093" sldId="2147483672"/>
            <pc:sldLayoutMk cId="353097702" sldId="2147483680"/>
          </pc:sldLayoutMkLst>
        </pc:sldLayoutChg>
        <pc:sldLayoutChg chg="del">
          <pc:chgData name="Bell, Karen B" userId="b524ecc4-e566-428a-8176-fc6d309e1959" providerId="ADAL" clId="{F99EACF3-CED0-4F5F-9CCE-9307E94A7383}" dt="2025-01-31T01:03:30.922" v="3061" actId="2696"/>
          <pc:sldLayoutMkLst>
            <pc:docMk/>
            <pc:sldMasterMk cId="3974071093" sldId="2147483672"/>
            <pc:sldLayoutMk cId="771721350" sldId="2147483681"/>
          </pc:sldLayoutMkLst>
        </pc:sldLayoutChg>
        <pc:sldLayoutChg chg="del">
          <pc:chgData name="Bell, Karen B" userId="b524ecc4-e566-428a-8176-fc6d309e1959" providerId="ADAL" clId="{F99EACF3-CED0-4F5F-9CCE-9307E94A7383}" dt="2025-01-31T01:03:30.922" v="3061" actId="2696"/>
          <pc:sldLayoutMkLst>
            <pc:docMk/>
            <pc:sldMasterMk cId="3974071093" sldId="2147483672"/>
            <pc:sldLayoutMk cId="284685397" sldId="2147483682"/>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309FD0-85ED-41A4-8A5E-0CD914FC4321}" type="doc">
      <dgm:prSet loTypeId="urn:microsoft.com/office/officeart/2005/8/layout/rings+Icon" loCatId="relationship" qsTypeId="urn:microsoft.com/office/officeart/2005/8/quickstyle/3d4" qsCatId="3D" csTypeId="urn:microsoft.com/office/officeart/2005/8/colors/accent1_2" csCatId="accent1" phldr="1"/>
      <dgm:spPr/>
    </dgm:pt>
    <dgm:pt modelId="{E25ED274-8D82-498B-8EAE-BC124FDBA441}">
      <dgm:prSet phldrT="[Text]"/>
      <dgm:spPr/>
      <dgm:t>
        <a:bodyPr/>
        <a:lstStyle/>
        <a:p>
          <a:r>
            <a:rPr lang="en-US" dirty="0"/>
            <a:t>Build</a:t>
          </a:r>
        </a:p>
      </dgm:t>
    </dgm:pt>
    <dgm:pt modelId="{C17D349C-A377-4F92-8991-E565D9C9E82B}" type="parTrans" cxnId="{4FC66184-F2B9-432F-8636-FDE6358E06BA}">
      <dgm:prSet/>
      <dgm:spPr/>
      <dgm:t>
        <a:bodyPr/>
        <a:lstStyle/>
        <a:p>
          <a:endParaRPr lang="en-US"/>
        </a:p>
      </dgm:t>
    </dgm:pt>
    <dgm:pt modelId="{A5BCC404-47DC-490D-9399-F9F1A7B21610}" type="sibTrans" cxnId="{4FC66184-F2B9-432F-8636-FDE6358E06BA}">
      <dgm:prSet/>
      <dgm:spPr/>
      <dgm:t>
        <a:bodyPr/>
        <a:lstStyle/>
        <a:p>
          <a:endParaRPr lang="en-US"/>
        </a:p>
      </dgm:t>
    </dgm:pt>
    <dgm:pt modelId="{87CA4FEC-9335-4AC7-971F-FFEBF0F15BAE}">
      <dgm:prSet phldrT="[Text]"/>
      <dgm:spPr/>
      <dgm:t>
        <a:bodyPr/>
        <a:lstStyle/>
        <a:p>
          <a:r>
            <a:rPr lang="en-US" dirty="0"/>
            <a:t>Respond</a:t>
          </a:r>
        </a:p>
      </dgm:t>
    </dgm:pt>
    <dgm:pt modelId="{0B411817-A842-47D3-865E-64CF526D1565}" type="parTrans" cxnId="{23020396-5223-495A-8FDB-793D412C161B}">
      <dgm:prSet/>
      <dgm:spPr/>
      <dgm:t>
        <a:bodyPr/>
        <a:lstStyle/>
        <a:p>
          <a:endParaRPr lang="en-US"/>
        </a:p>
      </dgm:t>
    </dgm:pt>
    <dgm:pt modelId="{A5BC059B-21F8-42E8-B035-BAEE48EE9223}" type="sibTrans" cxnId="{23020396-5223-495A-8FDB-793D412C161B}">
      <dgm:prSet/>
      <dgm:spPr/>
      <dgm:t>
        <a:bodyPr/>
        <a:lstStyle/>
        <a:p>
          <a:endParaRPr lang="en-US"/>
        </a:p>
      </dgm:t>
    </dgm:pt>
    <dgm:pt modelId="{48D09092-359D-4474-A102-693D9598E053}">
      <dgm:prSet phldrT="[Text]"/>
      <dgm:spPr/>
      <dgm:t>
        <a:bodyPr/>
        <a:lstStyle/>
        <a:p>
          <a:r>
            <a:rPr lang="en-US" dirty="0"/>
            <a:t>Evaluate</a:t>
          </a:r>
        </a:p>
      </dgm:t>
    </dgm:pt>
    <dgm:pt modelId="{75AB7ECA-1E2E-4AFC-B657-F04AA2708FC4}" type="sibTrans" cxnId="{DD9CDF7E-623F-4879-80AD-7CE330D31A25}">
      <dgm:prSet/>
      <dgm:spPr/>
      <dgm:t>
        <a:bodyPr/>
        <a:lstStyle/>
        <a:p>
          <a:endParaRPr lang="en-US"/>
        </a:p>
      </dgm:t>
    </dgm:pt>
    <dgm:pt modelId="{80F12449-2CF6-4C08-9C30-6F68EA699E66}" type="parTrans" cxnId="{DD9CDF7E-623F-4879-80AD-7CE330D31A25}">
      <dgm:prSet/>
      <dgm:spPr/>
      <dgm:t>
        <a:bodyPr/>
        <a:lstStyle/>
        <a:p>
          <a:endParaRPr lang="en-US"/>
        </a:p>
      </dgm:t>
    </dgm:pt>
    <dgm:pt modelId="{E5116CF9-0E8D-476A-A161-2E2C3B0193F3}" type="pres">
      <dgm:prSet presAssocID="{1E309FD0-85ED-41A4-8A5E-0CD914FC4321}" presName="Name0" presStyleCnt="0">
        <dgm:presLayoutVars>
          <dgm:chMax val="7"/>
          <dgm:dir/>
          <dgm:resizeHandles val="exact"/>
        </dgm:presLayoutVars>
      </dgm:prSet>
      <dgm:spPr/>
    </dgm:pt>
    <dgm:pt modelId="{BB25747C-92D9-4E86-BE6E-23E1AF4F9A56}" type="pres">
      <dgm:prSet presAssocID="{1E309FD0-85ED-41A4-8A5E-0CD914FC4321}" presName="ellipse1" presStyleLbl="vennNode1" presStyleIdx="0" presStyleCnt="3">
        <dgm:presLayoutVars>
          <dgm:bulletEnabled val="1"/>
        </dgm:presLayoutVars>
      </dgm:prSet>
      <dgm:spPr/>
    </dgm:pt>
    <dgm:pt modelId="{1D71D9CD-AF0C-4A75-AA11-4D6A52C89881}" type="pres">
      <dgm:prSet presAssocID="{1E309FD0-85ED-41A4-8A5E-0CD914FC4321}" presName="ellipse2" presStyleLbl="vennNode1" presStyleIdx="1" presStyleCnt="3">
        <dgm:presLayoutVars>
          <dgm:bulletEnabled val="1"/>
        </dgm:presLayoutVars>
      </dgm:prSet>
      <dgm:spPr/>
    </dgm:pt>
    <dgm:pt modelId="{E1554348-3271-4664-81E8-7B66881948CB}" type="pres">
      <dgm:prSet presAssocID="{1E309FD0-85ED-41A4-8A5E-0CD914FC4321}" presName="ellipse3" presStyleLbl="vennNode1" presStyleIdx="2" presStyleCnt="3" custLinFactNeighborX="-3564" custLinFactNeighborY="-364">
        <dgm:presLayoutVars>
          <dgm:bulletEnabled val="1"/>
        </dgm:presLayoutVars>
      </dgm:prSet>
      <dgm:spPr/>
    </dgm:pt>
  </dgm:ptLst>
  <dgm:cxnLst>
    <dgm:cxn modelId="{4F15CA50-D147-44F2-A3E5-9522AB6BC190}" type="presOf" srcId="{E25ED274-8D82-498B-8EAE-BC124FDBA441}" destId="{BB25747C-92D9-4E86-BE6E-23E1AF4F9A56}" srcOrd="0" destOrd="0" presId="urn:microsoft.com/office/officeart/2005/8/layout/rings+Icon"/>
    <dgm:cxn modelId="{75048B74-5055-40CD-A01F-648BC4593EEA}" type="presOf" srcId="{48D09092-359D-4474-A102-693D9598E053}" destId="{E1554348-3271-4664-81E8-7B66881948CB}" srcOrd="0" destOrd="0" presId="urn:microsoft.com/office/officeart/2005/8/layout/rings+Icon"/>
    <dgm:cxn modelId="{DD9CDF7E-623F-4879-80AD-7CE330D31A25}" srcId="{1E309FD0-85ED-41A4-8A5E-0CD914FC4321}" destId="{48D09092-359D-4474-A102-693D9598E053}" srcOrd="2" destOrd="0" parTransId="{80F12449-2CF6-4C08-9C30-6F68EA699E66}" sibTransId="{75AB7ECA-1E2E-4AFC-B657-F04AA2708FC4}"/>
    <dgm:cxn modelId="{4FC66184-F2B9-432F-8636-FDE6358E06BA}" srcId="{1E309FD0-85ED-41A4-8A5E-0CD914FC4321}" destId="{E25ED274-8D82-498B-8EAE-BC124FDBA441}" srcOrd="0" destOrd="0" parTransId="{C17D349C-A377-4F92-8991-E565D9C9E82B}" sibTransId="{A5BCC404-47DC-490D-9399-F9F1A7B21610}"/>
    <dgm:cxn modelId="{23020396-5223-495A-8FDB-793D412C161B}" srcId="{1E309FD0-85ED-41A4-8A5E-0CD914FC4321}" destId="{87CA4FEC-9335-4AC7-971F-FFEBF0F15BAE}" srcOrd="1" destOrd="0" parTransId="{0B411817-A842-47D3-865E-64CF526D1565}" sibTransId="{A5BC059B-21F8-42E8-B035-BAEE48EE9223}"/>
    <dgm:cxn modelId="{C92374E5-1FA2-4C8D-AE3A-7F0A70C1E940}" type="presOf" srcId="{1E309FD0-85ED-41A4-8A5E-0CD914FC4321}" destId="{E5116CF9-0E8D-476A-A161-2E2C3B0193F3}" srcOrd="0" destOrd="0" presId="urn:microsoft.com/office/officeart/2005/8/layout/rings+Icon"/>
    <dgm:cxn modelId="{6B1E54EB-4D65-4891-B2C2-626D96BDF912}" type="presOf" srcId="{87CA4FEC-9335-4AC7-971F-FFEBF0F15BAE}" destId="{1D71D9CD-AF0C-4A75-AA11-4D6A52C89881}" srcOrd="0" destOrd="0" presId="urn:microsoft.com/office/officeart/2005/8/layout/rings+Icon"/>
    <dgm:cxn modelId="{E73298CB-97A8-4CC6-B4FF-583F2E520046}" type="presParOf" srcId="{E5116CF9-0E8D-476A-A161-2E2C3B0193F3}" destId="{BB25747C-92D9-4E86-BE6E-23E1AF4F9A56}" srcOrd="0" destOrd="0" presId="urn:microsoft.com/office/officeart/2005/8/layout/rings+Icon"/>
    <dgm:cxn modelId="{DDF885E1-5411-44C9-B139-06029A1FA8CF}" type="presParOf" srcId="{E5116CF9-0E8D-476A-A161-2E2C3B0193F3}" destId="{1D71D9CD-AF0C-4A75-AA11-4D6A52C89881}" srcOrd="1" destOrd="0" presId="urn:microsoft.com/office/officeart/2005/8/layout/rings+Icon"/>
    <dgm:cxn modelId="{2A9198DA-8A22-4621-8986-114ECA745463}" type="presParOf" srcId="{E5116CF9-0E8D-476A-A161-2E2C3B0193F3}" destId="{E1554348-3271-4664-81E8-7B66881948CB}"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309FD0-85ED-41A4-8A5E-0CD914FC4321}" type="doc">
      <dgm:prSet loTypeId="urn:microsoft.com/office/officeart/2005/8/layout/rings+Icon" loCatId="relationship" qsTypeId="urn:microsoft.com/office/officeart/2005/8/quickstyle/3d4" qsCatId="3D" csTypeId="urn:microsoft.com/office/officeart/2005/8/colors/accent1_2" csCatId="accent1" phldr="1"/>
      <dgm:spPr/>
    </dgm:pt>
    <dgm:pt modelId="{E25ED274-8D82-498B-8EAE-BC124FDBA441}">
      <dgm:prSet phldrT="[Text]" custT="1"/>
      <dgm:spPr>
        <a:solidFill>
          <a:schemeClr val="accent2">
            <a:alpha val="50000"/>
          </a:schemeClr>
        </a:solidFill>
      </dgm:spPr>
      <dgm:t>
        <a:bodyPr/>
        <a:lstStyle/>
        <a:p>
          <a:r>
            <a:rPr lang="en-US" sz="4000" b="1" dirty="0">
              <a:solidFill>
                <a:schemeClr val="bg1"/>
              </a:solidFill>
            </a:rPr>
            <a:t>BUILD</a:t>
          </a:r>
          <a:endParaRPr lang="en-US" sz="4800" b="1" dirty="0">
            <a:solidFill>
              <a:schemeClr val="bg1"/>
            </a:solidFill>
          </a:endParaRPr>
        </a:p>
      </dgm:t>
    </dgm:pt>
    <dgm:pt modelId="{C17D349C-A377-4F92-8991-E565D9C9E82B}" type="parTrans" cxnId="{4FC66184-F2B9-432F-8636-FDE6358E06BA}">
      <dgm:prSet/>
      <dgm:spPr/>
      <dgm:t>
        <a:bodyPr/>
        <a:lstStyle/>
        <a:p>
          <a:endParaRPr lang="en-US"/>
        </a:p>
      </dgm:t>
    </dgm:pt>
    <dgm:pt modelId="{A5BCC404-47DC-490D-9399-F9F1A7B21610}" type="sibTrans" cxnId="{4FC66184-F2B9-432F-8636-FDE6358E06BA}">
      <dgm:prSet/>
      <dgm:spPr/>
      <dgm:t>
        <a:bodyPr/>
        <a:lstStyle/>
        <a:p>
          <a:endParaRPr lang="en-US"/>
        </a:p>
      </dgm:t>
    </dgm:pt>
    <dgm:pt modelId="{87CA4FEC-9335-4AC7-971F-FFEBF0F15BAE}">
      <dgm:prSet phldrT="[Text]"/>
      <dgm:spPr/>
      <dgm:t>
        <a:bodyPr/>
        <a:lstStyle/>
        <a:p>
          <a:r>
            <a:rPr lang="en-US" dirty="0"/>
            <a:t>Respond</a:t>
          </a:r>
        </a:p>
      </dgm:t>
    </dgm:pt>
    <dgm:pt modelId="{A5BC059B-21F8-42E8-B035-BAEE48EE9223}" type="sibTrans" cxnId="{23020396-5223-495A-8FDB-793D412C161B}">
      <dgm:prSet/>
      <dgm:spPr/>
      <dgm:t>
        <a:bodyPr/>
        <a:lstStyle/>
        <a:p>
          <a:endParaRPr lang="en-US"/>
        </a:p>
      </dgm:t>
    </dgm:pt>
    <dgm:pt modelId="{0B411817-A842-47D3-865E-64CF526D1565}" type="parTrans" cxnId="{23020396-5223-495A-8FDB-793D412C161B}">
      <dgm:prSet/>
      <dgm:spPr/>
      <dgm:t>
        <a:bodyPr/>
        <a:lstStyle/>
        <a:p>
          <a:endParaRPr lang="en-US"/>
        </a:p>
      </dgm:t>
    </dgm:pt>
    <dgm:pt modelId="{48D09092-359D-4474-A102-693D9598E053}">
      <dgm:prSet phldrT="[Text]"/>
      <dgm:spPr/>
      <dgm:t>
        <a:bodyPr/>
        <a:lstStyle/>
        <a:p>
          <a:r>
            <a:rPr lang="en-US" dirty="0"/>
            <a:t>Evaluate</a:t>
          </a:r>
        </a:p>
      </dgm:t>
    </dgm:pt>
    <dgm:pt modelId="{75AB7ECA-1E2E-4AFC-B657-F04AA2708FC4}" type="sibTrans" cxnId="{DD9CDF7E-623F-4879-80AD-7CE330D31A25}">
      <dgm:prSet/>
      <dgm:spPr/>
      <dgm:t>
        <a:bodyPr/>
        <a:lstStyle/>
        <a:p>
          <a:endParaRPr lang="en-US"/>
        </a:p>
      </dgm:t>
    </dgm:pt>
    <dgm:pt modelId="{80F12449-2CF6-4C08-9C30-6F68EA699E66}" type="parTrans" cxnId="{DD9CDF7E-623F-4879-80AD-7CE330D31A25}">
      <dgm:prSet/>
      <dgm:spPr/>
      <dgm:t>
        <a:bodyPr/>
        <a:lstStyle/>
        <a:p>
          <a:endParaRPr lang="en-US"/>
        </a:p>
      </dgm:t>
    </dgm:pt>
    <dgm:pt modelId="{E5116CF9-0E8D-476A-A161-2E2C3B0193F3}" type="pres">
      <dgm:prSet presAssocID="{1E309FD0-85ED-41A4-8A5E-0CD914FC4321}" presName="Name0" presStyleCnt="0">
        <dgm:presLayoutVars>
          <dgm:chMax val="7"/>
          <dgm:dir/>
          <dgm:resizeHandles val="exact"/>
        </dgm:presLayoutVars>
      </dgm:prSet>
      <dgm:spPr/>
    </dgm:pt>
    <dgm:pt modelId="{BB25747C-92D9-4E86-BE6E-23E1AF4F9A56}" type="pres">
      <dgm:prSet presAssocID="{1E309FD0-85ED-41A4-8A5E-0CD914FC4321}" presName="ellipse1" presStyleLbl="vennNode1" presStyleIdx="0" presStyleCnt="3">
        <dgm:presLayoutVars>
          <dgm:bulletEnabled val="1"/>
        </dgm:presLayoutVars>
      </dgm:prSet>
      <dgm:spPr/>
    </dgm:pt>
    <dgm:pt modelId="{1D71D9CD-AF0C-4A75-AA11-4D6A52C89881}" type="pres">
      <dgm:prSet presAssocID="{1E309FD0-85ED-41A4-8A5E-0CD914FC4321}" presName="ellipse2" presStyleLbl="vennNode1" presStyleIdx="1" presStyleCnt="3">
        <dgm:presLayoutVars>
          <dgm:bulletEnabled val="1"/>
        </dgm:presLayoutVars>
      </dgm:prSet>
      <dgm:spPr/>
    </dgm:pt>
    <dgm:pt modelId="{E1554348-3271-4664-81E8-7B66881948CB}" type="pres">
      <dgm:prSet presAssocID="{1E309FD0-85ED-41A4-8A5E-0CD914FC4321}" presName="ellipse3" presStyleLbl="vennNode1" presStyleIdx="2" presStyleCnt="3" custLinFactNeighborX="-3564" custLinFactNeighborY="-364">
        <dgm:presLayoutVars>
          <dgm:bulletEnabled val="1"/>
        </dgm:presLayoutVars>
      </dgm:prSet>
      <dgm:spPr/>
    </dgm:pt>
  </dgm:ptLst>
  <dgm:cxnLst>
    <dgm:cxn modelId="{4F15CA50-D147-44F2-A3E5-9522AB6BC190}" type="presOf" srcId="{E25ED274-8D82-498B-8EAE-BC124FDBA441}" destId="{BB25747C-92D9-4E86-BE6E-23E1AF4F9A56}" srcOrd="0" destOrd="0" presId="urn:microsoft.com/office/officeart/2005/8/layout/rings+Icon"/>
    <dgm:cxn modelId="{75048B74-5055-40CD-A01F-648BC4593EEA}" type="presOf" srcId="{48D09092-359D-4474-A102-693D9598E053}" destId="{E1554348-3271-4664-81E8-7B66881948CB}" srcOrd="0" destOrd="0" presId="urn:microsoft.com/office/officeart/2005/8/layout/rings+Icon"/>
    <dgm:cxn modelId="{DD9CDF7E-623F-4879-80AD-7CE330D31A25}" srcId="{1E309FD0-85ED-41A4-8A5E-0CD914FC4321}" destId="{48D09092-359D-4474-A102-693D9598E053}" srcOrd="2" destOrd="0" parTransId="{80F12449-2CF6-4C08-9C30-6F68EA699E66}" sibTransId="{75AB7ECA-1E2E-4AFC-B657-F04AA2708FC4}"/>
    <dgm:cxn modelId="{4FC66184-F2B9-432F-8636-FDE6358E06BA}" srcId="{1E309FD0-85ED-41A4-8A5E-0CD914FC4321}" destId="{E25ED274-8D82-498B-8EAE-BC124FDBA441}" srcOrd="0" destOrd="0" parTransId="{C17D349C-A377-4F92-8991-E565D9C9E82B}" sibTransId="{A5BCC404-47DC-490D-9399-F9F1A7B21610}"/>
    <dgm:cxn modelId="{23020396-5223-495A-8FDB-793D412C161B}" srcId="{1E309FD0-85ED-41A4-8A5E-0CD914FC4321}" destId="{87CA4FEC-9335-4AC7-971F-FFEBF0F15BAE}" srcOrd="1" destOrd="0" parTransId="{0B411817-A842-47D3-865E-64CF526D1565}" sibTransId="{A5BC059B-21F8-42E8-B035-BAEE48EE9223}"/>
    <dgm:cxn modelId="{C92374E5-1FA2-4C8D-AE3A-7F0A70C1E940}" type="presOf" srcId="{1E309FD0-85ED-41A4-8A5E-0CD914FC4321}" destId="{E5116CF9-0E8D-476A-A161-2E2C3B0193F3}" srcOrd="0" destOrd="0" presId="urn:microsoft.com/office/officeart/2005/8/layout/rings+Icon"/>
    <dgm:cxn modelId="{6B1E54EB-4D65-4891-B2C2-626D96BDF912}" type="presOf" srcId="{87CA4FEC-9335-4AC7-971F-FFEBF0F15BAE}" destId="{1D71D9CD-AF0C-4A75-AA11-4D6A52C89881}" srcOrd="0" destOrd="0" presId="urn:microsoft.com/office/officeart/2005/8/layout/rings+Icon"/>
    <dgm:cxn modelId="{E73298CB-97A8-4CC6-B4FF-583F2E520046}" type="presParOf" srcId="{E5116CF9-0E8D-476A-A161-2E2C3B0193F3}" destId="{BB25747C-92D9-4E86-BE6E-23E1AF4F9A56}" srcOrd="0" destOrd="0" presId="urn:microsoft.com/office/officeart/2005/8/layout/rings+Icon"/>
    <dgm:cxn modelId="{DDF885E1-5411-44C9-B139-06029A1FA8CF}" type="presParOf" srcId="{E5116CF9-0E8D-476A-A161-2E2C3B0193F3}" destId="{1D71D9CD-AF0C-4A75-AA11-4D6A52C89881}" srcOrd="1" destOrd="0" presId="urn:microsoft.com/office/officeart/2005/8/layout/rings+Icon"/>
    <dgm:cxn modelId="{2A9198DA-8A22-4621-8986-114ECA745463}" type="presParOf" srcId="{E5116CF9-0E8D-476A-A161-2E2C3B0193F3}" destId="{E1554348-3271-4664-81E8-7B66881948CB}"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309FD0-85ED-41A4-8A5E-0CD914FC4321}" type="doc">
      <dgm:prSet loTypeId="urn:microsoft.com/office/officeart/2005/8/layout/rings+Icon" loCatId="relationship" qsTypeId="urn:microsoft.com/office/officeart/2005/8/quickstyle/3d4" qsCatId="3D" csTypeId="urn:microsoft.com/office/officeart/2005/8/colors/accent1_2" csCatId="accent1" phldr="1"/>
      <dgm:spPr/>
    </dgm:pt>
    <dgm:pt modelId="{E25ED274-8D82-498B-8EAE-BC124FDBA441}">
      <dgm:prSet phldrT="[Text]"/>
      <dgm:spPr>
        <a:solidFill>
          <a:schemeClr val="accent1">
            <a:alpha val="50000"/>
          </a:schemeClr>
        </a:solidFill>
      </dgm:spPr>
      <dgm:t>
        <a:bodyPr/>
        <a:lstStyle/>
        <a:p>
          <a:r>
            <a:rPr lang="en-US" dirty="0"/>
            <a:t>Build</a:t>
          </a:r>
        </a:p>
      </dgm:t>
    </dgm:pt>
    <dgm:pt modelId="{C17D349C-A377-4F92-8991-E565D9C9E82B}" type="parTrans" cxnId="{4FC66184-F2B9-432F-8636-FDE6358E06BA}">
      <dgm:prSet/>
      <dgm:spPr/>
      <dgm:t>
        <a:bodyPr/>
        <a:lstStyle/>
        <a:p>
          <a:endParaRPr lang="en-US"/>
        </a:p>
      </dgm:t>
    </dgm:pt>
    <dgm:pt modelId="{A5BCC404-47DC-490D-9399-F9F1A7B21610}" type="sibTrans" cxnId="{4FC66184-F2B9-432F-8636-FDE6358E06BA}">
      <dgm:prSet/>
      <dgm:spPr/>
      <dgm:t>
        <a:bodyPr/>
        <a:lstStyle/>
        <a:p>
          <a:endParaRPr lang="en-US"/>
        </a:p>
      </dgm:t>
    </dgm:pt>
    <dgm:pt modelId="{87CA4FEC-9335-4AC7-971F-FFEBF0F15BAE}">
      <dgm:prSet phldrT="[Text]" custT="1"/>
      <dgm:spPr>
        <a:solidFill>
          <a:schemeClr val="accent1">
            <a:alpha val="50000"/>
          </a:schemeClr>
        </a:solidFill>
      </dgm:spPr>
      <dgm:t>
        <a:bodyPr/>
        <a:lstStyle/>
        <a:p>
          <a:r>
            <a:rPr lang="en-US" sz="3200" dirty="0"/>
            <a:t>Respond</a:t>
          </a:r>
          <a:endParaRPr lang="en-US" sz="3200" b="1" dirty="0">
            <a:solidFill>
              <a:schemeClr val="bg1"/>
            </a:solidFill>
          </a:endParaRPr>
        </a:p>
      </dgm:t>
    </dgm:pt>
    <dgm:pt modelId="{A5BC059B-21F8-42E8-B035-BAEE48EE9223}" type="sibTrans" cxnId="{23020396-5223-495A-8FDB-793D412C161B}">
      <dgm:prSet/>
      <dgm:spPr/>
      <dgm:t>
        <a:bodyPr/>
        <a:lstStyle/>
        <a:p>
          <a:endParaRPr lang="en-US"/>
        </a:p>
      </dgm:t>
    </dgm:pt>
    <dgm:pt modelId="{0B411817-A842-47D3-865E-64CF526D1565}" type="parTrans" cxnId="{23020396-5223-495A-8FDB-793D412C161B}">
      <dgm:prSet/>
      <dgm:spPr/>
      <dgm:t>
        <a:bodyPr/>
        <a:lstStyle/>
        <a:p>
          <a:endParaRPr lang="en-US"/>
        </a:p>
      </dgm:t>
    </dgm:pt>
    <dgm:pt modelId="{48D09092-359D-4474-A102-693D9598E053}">
      <dgm:prSet phldrT="[Text]"/>
      <dgm:spPr>
        <a:solidFill>
          <a:schemeClr val="accent2">
            <a:alpha val="50000"/>
          </a:schemeClr>
        </a:solidFill>
      </dgm:spPr>
      <dgm:t>
        <a:bodyPr/>
        <a:lstStyle/>
        <a:p>
          <a:r>
            <a:rPr lang="en-US" b="1" dirty="0">
              <a:solidFill>
                <a:schemeClr val="bg1"/>
              </a:solidFill>
            </a:rPr>
            <a:t>EVALUATE</a:t>
          </a:r>
        </a:p>
      </dgm:t>
    </dgm:pt>
    <dgm:pt modelId="{75AB7ECA-1E2E-4AFC-B657-F04AA2708FC4}" type="sibTrans" cxnId="{DD9CDF7E-623F-4879-80AD-7CE330D31A25}">
      <dgm:prSet/>
      <dgm:spPr/>
      <dgm:t>
        <a:bodyPr/>
        <a:lstStyle/>
        <a:p>
          <a:endParaRPr lang="en-US"/>
        </a:p>
      </dgm:t>
    </dgm:pt>
    <dgm:pt modelId="{80F12449-2CF6-4C08-9C30-6F68EA699E66}" type="parTrans" cxnId="{DD9CDF7E-623F-4879-80AD-7CE330D31A25}">
      <dgm:prSet/>
      <dgm:spPr/>
      <dgm:t>
        <a:bodyPr/>
        <a:lstStyle/>
        <a:p>
          <a:endParaRPr lang="en-US"/>
        </a:p>
      </dgm:t>
    </dgm:pt>
    <dgm:pt modelId="{E5116CF9-0E8D-476A-A161-2E2C3B0193F3}" type="pres">
      <dgm:prSet presAssocID="{1E309FD0-85ED-41A4-8A5E-0CD914FC4321}" presName="Name0" presStyleCnt="0">
        <dgm:presLayoutVars>
          <dgm:chMax val="7"/>
          <dgm:dir/>
          <dgm:resizeHandles val="exact"/>
        </dgm:presLayoutVars>
      </dgm:prSet>
      <dgm:spPr/>
    </dgm:pt>
    <dgm:pt modelId="{BB25747C-92D9-4E86-BE6E-23E1AF4F9A56}" type="pres">
      <dgm:prSet presAssocID="{1E309FD0-85ED-41A4-8A5E-0CD914FC4321}" presName="ellipse1" presStyleLbl="vennNode1" presStyleIdx="0" presStyleCnt="3">
        <dgm:presLayoutVars>
          <dgm:bulletEnabled val="1"/>
        </dgm:presLayoutVars>
      </dgm:prSet>
      <dgm:spPr/>
    </dgm:pt>
    <dgm:pt modelId="{1D71D9CD-AF0C-4A75-AA11-4D6A52C89881}" type="pres">
      <dgm:prSet presAssocID="{1E309FD0-85ED-41A4-8A5E-0CD914FC4321}" presName="ellipse2" presStyleLbl="vennNode1" presStyleIdx="1" presStyleCnt="3">
        <dgm:presLayoutVars>
          <dgm:bulletEnabled val="1"/>
        </dgm:presLayoutVars>
      </dgm:prSet>
      <dgm:spPr/>
    </dgm:pt>
    <dgm:pt modelId="{E1554348-3271-4664-81E8-7B66881948CB}" type="pres">
      <dgm:prSet presAssocID="{1E309FD0-85ED-41A4-8A5E-0CD914FC4321}" presName="ellipse3" presStyleLbl="vennNode1" presStyleIdx="2" presStyleCnt="3" custLinFactNeighborX="-3564" custLinFactNeighborY="-364">
        <dgm:presLayoutVars>
          <dgm:bulletEnabled val="1"/>
        </dgm:presLayoutVars>
      </dgm:prSet>
      <dgm:spPr/>
    </dgm:pt>
  </dgm:ptLst>
  <dgm:cxnLst>
    <dgm:cxn modelId="{4F15CA50-D147-44F2-A3E5-9522AB6BC190}" type="presOf" srcId="{E25ED274-8D82-498B-8EAE-BC124FDBA441}" destId="{BB25747C-92D9-4E86-BE6E-23E1AF4F9A56}" srcOrd="0" destOrd="0" presId="urn:microsoft.com/office/officeart/2005/8/layout/rings+Icon"/>
    <dgm:cxn modelId="{75048B74-5055-40CD-A01F-648BC4593EEA}" type="presOf" srcId="{48D09092-359D-4474-A102-693D9598E053}" destId="{E1554348-3271-4664-81E8-7B66881948CB}" srcOrd="0" destOrd="0" presId="urn:microsoft.com/office/officeart/2005/8/layout/rings+Icon"/>
    <dgm:cxn modelId="{DD9CDF7E-623F-4879-80AD-7CE330D31A25}" srcId="{1E309FD0-85ED-41A4-8A5E-0CD914FC4321}" destId="{48D09092-359D-4474-A102-693D9598E053}" srcOrd="2" destOrd="0" parTransId="{80F12449-2CF6-4C08-9C30-6F68EA699E66}" sibTransId="{75AB7ECA-1E2E-4AFC-B657-F04AA2708FC4}"/>
    <dgm:cxn modelId="{4FC66184-F2B9-432F-8636-FDE6358E06BA}" srcId="{1E309FD0-85ED-41A4-8A5E-0CD914FC4321}" destId="{E25ED274-8D82-498B-8EAE-BC124FDBA441}" srcOrd="0" destOrd="0" parTransId="{C17D349C-A377-4F92-8991-E565D9C9E82B}" sibTransId="{A5BCC404-47DC-490D-9399-F9F1A7B21610}"/>
    <dgm:cxn modelId="{23020396-5223-495A-8FDB-793D412C161B}" srcId="{1E309FD0-85ED-41A4-8A5E-0CD914FC4321}" destId="{87CA4FEC-9335-4AC7-971F-FFEBF0F15BAE}" srcOrd="1" destOrd="0" parTransId="{0B411817-A842-47D3-865E-64CF526D1565}" sibTransId="{A5BC059B-21F8-42E8-B035-BAEE48EE9223}"/>
    <dgm:cxn modelId="{C92374E5-1FA2-4C8D-AE3A-7F0A70C1E940}" type="presOf" srcId="{1E309FD0-85ED-41A4-8A5E-0CD914FC4321}" destId="{E5116CF9-0E8D-476A-A161-2E2C3B0193F3}" srcOrd="0" destOrd="0" presId="urn:microsoft.com/office/officeart/2005/8/layout/rings+Icon"/>
    <dgm:cxn modelId="{6B1E54EB-4D65-4891-B2C2-626D96BDF912}" type="presOf" srcId="{87CA4FEC-9335-4AC7-971F-FFEBF0F15BAE}" destId="{1D71D9CD-AF0C-4A75-AA11-4D6A52C89881}" srcOrd="0" destOrd="0" presId="urn:microsoft.com/office/officeart/2005/8/layout/rings+Icon"/>
    <dgm:cxn modelId="{E73298CB-97A8-4CC6-B4FF-583F2E520046}" type="presParOf" srcId="{E5116CF9-0E8D-476A-A161-2E2C3B0193F3}" destId="{BB25747C-92D9-4E86-BE6E-23E1AF4F9A56}" srcOrd="0" destOrd="0" presId="urn:microsoft.com/office/officeart/2005/8/layout/rings+Icon"/>
    <dgm:cxn modelId="{DDF885E1-5411-44C9-B139-06029A1FA8CF}" type="presParOf" srcId="{E5116CF9-0E8D-476A-A161-2E2C3B0193F3}" destId="{1D71D9CD-AF0C-4A75-AA11-4D6A52C89881}" srcOrd="1" destOrd="0" presId="urn:microsoft.com/office/officeart/2005/8/layout/rings+Icon"/>
    <dgm:cxn modelId="{2A9198DA-8A22-4621-8986-114ECA745463}" type="presParOf" srcId="{E5116CF9-0E8D-476A-A161-2E2C3B0193F3}" destId="{E1554348-3271-4664-81E8-7B66881948CB}" srcOrd="2" destOrd="0" presId="urn:microsoft.com/office/officeart/2005/8/layout/rings+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309FD0-85ED-41A4-8A5E-0CD914FC4321}" type="doc">
      <dgm:prSet loTypeId="urn:microsoft.com/office/officeart/2005/8/layout/rings+Icon" loCatId="relationship" qsTypeId="urn:microsoft.com/office/officeart/2005/8/quickstyle/3d4" qsCatId="3D" csTypeId="urn:microsoft.com/office/officeart/2005/8/colors/accent1_2" csCatId="accent1" phldr="1"/>
      <dgm:spPr/>
    </dgm:pt>
    <dgm:pt modelId="{E25ED274-8D82-498B-8EAE-BC124FDBA441}">
      <dgm:prSet phldrT="[Text]"/>
      <dgm:spPr>
        <a:solidFill>
          <a:schemeClr val="accent1">
            <a:alpha val="50000"/>
          </a:schemeClr>
        </a:solidFill>
      </dgm:spPr>
      <dgm:t>
        <a:bodyPr/>
        <a:lstStyle/>
        <a:p>
          <a:r>
            <a:rPr lang="en-US" dirty="0"/>
            <a:t>Build</a:t>
          </a:r>
        </a:p>
      </dgm:t>
    </dgm:pt>
    <dgm:pt modelId="{C17D349C-A377-4F92-8991-E565D9C9E82B}" type="parTrans" cxnId="{4FC66184-F2B9-432F-8636-FDE6358E06BA}">
      <dgm:prSet/>
      <dgm:spPr/>
      <dgm:t>
        <a:bodyPr/>
        <a:lstStyle/>
        <a:p>
          <a:endParaRPr lang="en-US"/>
        </a:p>
      </dgm:t>
    </dgm:pt>
    <dgm:pt modelId="{A5BCC404-47DC-490D-9399-F9F1A7B21610}" type="sibTrans" cxnId="{4FC66184-F2B9-432F-8636-FDE6358E06BA}">
      <dgm:prSet/>
      <dgm:spPr/>
      <dgm:t>
        <a:bodyPr/>
        <a:lstStyle/>
        <a:p>
          <a:endParaRPr lang="en-US"/>
        </a:p>
      </dgm:t>
    </dgm:pt>
    <dgm:pt modelId="{87CA4FEC-9335-4AC7-971F-FFEBF0F15BAE}">
      <dgm:prSet phldrT="[Text]" custT="1"/>
      <dgm:spPr>
        <a:solidFill>
          <a:schemeClr val="accent2">
            <a:alpha val="50000"/>
          </a:schemeClr>
        </a:solidFill>
      </dgm:spPr>
      <dgm:t>
        <a:bodyPr/>
        <a:lstStyle/>
        <a:p>
          <a:r>
            <a:rPr lang="en-US" sz="3200" b="1" dirty="0">
              <a:solidFill>
                <a:schemeClr val="bg1"/>
              </a:solidFill>
            </a:rPr>
            <a:t>RESPOND</a:t>
          </a:r>
        </a:p>
      </dgm:t>
    </dgm:pt>
    <dgm:pt modelId="{A5BC059B-21F8-42E8-B035-BAEE48EE9223}" type="sibTrans" cxnId="{23020396-5223-495A-8FDB-793D412C161B}">
      <dgm:prSet/>
      <dgm:spPr/>
      <dgm:t>
        <a:bodyPr/>
        <a:lstStyle/>
        <a:p>
          <a:endParaRPr lang="en-US"/>
        </a:p>
      </dgm:t>
    </dgm:pt>
    <dgm:pt modelId="{0B411817-A842-47D3-865E-64CF526D1565}" type="parTrans" cxnId="{23020396-5223-495A-8FDB-793D412C161B}">
      <dgm:prSet/>
      <dgm:spPr/>
      <dgm:t>
        <a:bodyPr/>
        <a:lstStyle/>
        <a:p>
          <a:endParaRPr lang="en-US"/>
        </a:p>
      </dgm:t>
    </dgm:pt>
    <dgm:pt modelId="{48D09092-359D-4474-A102-693D9598E053}">
      <dgm:prSet phldrT="[Text]"/>
      <dgm:spPr/>
      <dgm:t>
        <a:bodyPr/>
        <a:lstStyle/>
        <a:p>
          <a:r>
            <a:rPr lang="en-US" dirty="0"/>
            <a:t>Evaluate</a:t>
          </a:r>
        </a:p>
      </dgm:t>
    </dgm:pt>
    <dgm:pt modelId="{75AB7ECA-1E2E-4AFC-B657-F04AA2708FC4}" type="sibTrans" cxnId="{DD9CDF7E-623F-4879-80AD-7CE330D31A25}">
      <dgm:prSet/>
      <dgm:spPr/>
      <dgm:t>
        <a:bodyPr/>
        <a:lstStyle/>
        <a:p>
          <a:endParaRPr lang="en-US"/>
        </a:p>
      </dgm:t>
    </dgm:pt>
    <dgm:pt modelId="{80F12449-2CF6-4C08-9C30-6F68EA699E66}" type="parTrans" cxnId="{DD9CDF7E-623F-4879-80AD-7CE330D31A25}">
      <dgm:prSet/>
      <dgm:spPr/>
      <dgm:t>
        <a:bodyPr/>
        <a:lstStyle/>
        <a:p>
          <a:endParaRPr lang="en-US"/>
        </a:p>
      </dgm:t>
    </dgm:pt>
    <dgm:pt modelId="{E5116CF9-0E8D-476A-A161-2E2C3B0193F3}" type="pres">
      <dgm:prSet presAssocID="{1E309FD0-85ED-41A4-8A5E-0CD914FC4321}" presName="Name0" presStyleCnt="0">
        <dgm:presLayoutVars>
          <dgm:chMax val="7"/>
          <dgm:dir/>
          <dgm:resizeHandles val="exact"/>
        </dgm:presLayoutVars>
      </dgm:prSet>
      <dgm:spPr/>
    </dgm:pt>
    <dgm:pt modelId="{BB25747C-92D9-4E86-BE6E-23E1AF4F9A56}" type="pres">
      <dgm:prSet presAssocID="{1E309FD0-85ED-41A4-8A5E-0CD914FC4321}" presName="ellipse1" presStyleLbl="vennNode1" presStyleIdx="0" presStyleCnt="3">
        <dgm:presLayoutVars>
          <dgm:bulletEnabled val="1"/>
        </dgm:presLayoutVars>
      </dgm:prSet>
      <dgm:spPr/>
    </dgm:pt>
    <dgm:pt modelId="{1D71D9CD-AF0C-4A75-AA11-4D6A52C89881}" type="pres">
      <dgm:prSet presAssocID="{1E309FD0-85ED-41A4-8A5E-0CD914FC4321}" presName="ellipse2" presStyleLbl="vennNode1" presStyleIdx="1" presStyleCnt="3">
        <dgm:presLayoutVars>
          <dgm:bulletEnabled val="1"/>
        </dgm:presLayoutVars>
      </dgm:prSet>
      <dgm:spPr/>
    </dgm:pt>
    <dgm:pt modelId="{E1554348-3271-4664-81E8-7B66881948CB}" type="pres">
      <dgm:prSet presAssocID="{1E309FD0-85ED-41A4-8A5E-0CD914FC4321}" presName="ellipse3" presStyleLbl="vennNode1" presStyleIdx="2" presStyleCnt="3" custLinFactNeighborX="-3564" custLinFactNeighborY="-364">
        <dgm:presLayoutVars>
          <dgm:bulletEnabled val="1"/>
        </dgm:presLayoutVars>
      </dgm:prSet>
      <dgm:spPr/>
    </dgm:pt>
  </dgm:ptLst>
  <dgm:cxnLst>
    <dgm:cxn modelId="{4F15CA50-D147-44F2-A3E5-9522AB6BC190}" type="presOf" srcId="{E25ED274-8D82-498B-8EAE-BC124FDBA441}" destId="{BB25747C-92D9-4E86-BE6E-23E1AF4F9A56}" srcOrd="0" destOrd="0" presId="urn:microsoft.com/office/officeart/2005/8/layout/rings+Icon"/>
    <dgm:cxn modelId="{75048B74-5055-40CD-A01F-648BC4593EEA}" type="presOf" srcId="{48D09092-359D-4474-A102-693D9598E053}" destId="{E1554348-3271-4664-81E8-7B66881948CB}" srcOrd="0" destOrd="0" presId="urn:microsoft.com/office/officeart/2005/8/layout/rings+Icon"/>
    <dgm:cxn modelId="{DD9CDF7E-623F-4879-80AD-7CE330D31A25}" srcId="{1E309FD0-85ED-41A4-8A5E-0CD914FC4321}" destId="{48D09092-359D-4474-A102-693D9598E053}" srcOrd="2" destOrd="0" parTransId="{80F12449-2CF6-4C08-9C30-6F68EA699E66}" sibTransId="{75AB7ECA-1E2E-4AFC-B657-F04AA2708FC4}"/>
    <dgm:cxn modelId="{4FC66184-F2B9-432F-8636-FDE6358E06BA}" srcId="{1E309FD0-85ED-41A4-8A5E-0CD914FC4321}" destId="{E25ED274-8D82-498B-8EAE-BC124FDBA441}" srcOrd="0" destOrd="0" parTransId="{C17D349C-A377-4F92-8991-E565D9C9E82B}" sibTransId="{A5BCC404-47DC-490D-9399-F9F1A7B21610}"/>
    <dgm:cxn modelId="{23020396-5223-495A-8FDB-793D412C161B}" srcId="{1E309FD0-85ED-41A4-8A5E-0CD914FC4321}" destId="{87CA4FEC-9335-4AC7-971F-FFEBF0F15BAE}" srcOrd="1" destOrd="0" parTransId="{0B411817-A842-47D3-865E-64CF526D1565}" sibTransId="{A5BC059B-21F8-42E8-B035-BAEE48EE9223}"/>
    <dgm:cxn modelId="{C92374E5-1FA2-4C8D-AE3A-7F0A70C1E940}" type="presOf" srcId="{1E309FD0-85ED-41A4-8A5E-0CD914FC4321}" destId="{E5116CF9-0E8D-476A-A161-2E2C3B0193F3}" srcOrd="0" destOrd="0" presId="urn:microsoft.com/office/officeart/2005/8/layout/rings+Icon"/>
    <dgm:cxn modelId="{6B1E54EB-4D65-4891-B2C2-626D96BDF912}" type="presOf" srcId="{87CA4FEC-9335-4AC7-971F-FFEBF0F15BAE}" destId="{1D71D9CD-AF0C-4A75-AA11-4D6A52C89881}" srcOrd="0" destOrd="0" presId="urn:microsoft.com/office/officeart/2005/8/layout/rings+Icon"/>
    <dgm:cxn modelId="{E73298CB-97A8-4CC6-B4FF-583F2E520046}" type="presParOf" srcId="{E5116CF9-0E8D-476A-A161-2E2C3B0193F3}" destId="{BB25747C-92D9-4E86-BE6E-23E1AF4F9A56}" srcOrd="0" destOrd="0" presId="urn:microsoft.com/office/officeart/2005/8/layout/rings+Icon"/>
    <dgm:cxn modelId="{DDF885E1-5411-44C9-B139-06029A1FA8CF}" type="presParOf" srcId="{E5116CF9-0E8D-476A-A161-2E2C3B0193F3}" destId="{1D71D9CD-AF0C-4A75-AA11-4D6A52C89881}" srcOrd="1" destOrd="0" presId="urn:microsoft.com/office/officeart/2005/8/layout/rings+Icon"/>
    <dgm:cxn modelId="{2A9198DA-8A22-4621-8986-114ECA745463}" type="presParOf" srcId="{E5116CF9-0E8D-476A-A161-2E2C3B0193F3}" destId="{E1554348-3271-4664-81E8-7B66881948CB}" srcOrd="2" destOrd="0" presId="urn:microsoft.com/office/officeart/2005/8/layout/rings+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E309FD0-85ED-41A4-8A5E-0CD914FC4321}" type="doc">
      <dgm:prSet loTypeId="urn:microsoft.com/office/officeart/2005/8/layout/rings+Icon" loCatId="relationship" qsTypeId="urn:microsoft.com/office/officeart/2005/8/quickstyle/3d4" qsCatId="3D" csTypeId="urn:microsoft.com/office/officeart/2005/8/colors/accent1_2" csCatId="accent1" phldr="1"/>
      <dgm:spPr/>
    </dgm:pt>
    <dgm:pt modelId="{E25ED274-8D82-498B-8EAE-BC124FDBA441}">
      <dgm:prSet phldrT="[Text]"/>
      <dgm:spPr>
        <a:solidFill>
          <a:schemeClr val="accent1">
            <a:alpha val="50000"/>
          </a:schemeClr>
        </a:solidFill>
      </dgm:spPr>
      <dgm:t>
        <a:bodyPr/>
        <a:lstStyle/>
        <a:p>
          <a:r>
            <a:rPr lang="en-US" dirty="0"/>
            <a:t>Build</a:t>
          </a:r>
        </a:p>
      </dgm:t>
    </dgm:pt>
    <dgm:pt modelId="{C17D349C-A377-4F92-8991-E565D9C9E82B}" type="parTrans" cxnId="{4FC66184-F2B9-432F-8636-FDE6358E06BA}">
      <dgm:prSet/>
      <dgm:spPr/>
      <dgm:t>
        <a:bodyPr/>
        <a:lstStyle/>
        <a:p>
          <a:endParaRPr lang="en-US"/>
        </a:p>
      </dgm:t>
    </dgm:pt>
    <dgm:pt modelId="{A5BCC404-47DC-490D-9399-F9F1A7B21610}" type="sibTrans" cxnId="{4FC66184-F2B9-432F-8636-FDE6358E06BA}">
      <dgm:prSet/>
      <dgm:spPr/>
      <dgm:t>
        <a:bodyPr/>
        <a:lstStyle/>
        <a:p>
          <a:endParaRPr lang="en-US"/>
        </a:p>
      </dgm:t>
    </dgm:pt>
    <dgm:pt modelId="{87CA4FEC-9335-4AC7-971F-FFEBF0F15BAE}">
      <dgm:prSet phldrT="[Text]" custT="1"/>
      <dgm:spPr>
        <a:solidFill>
          <a:schemeClr val="accent2">
            <a:alpha val="50000"/>
          </a:schemeClr>
        </a:solidFill>
      </dgm:spPr>
      <dgm:t>
        <a:bodyPr/>
        <a:lstStyle/>
        <a:p>
          <a:r>
            <a:rPr lang="en-US" sz="3200" b="1" dirty="0">
              <a:solidFill>
                <a:schemeClr val="bg1"/>
              </a:solidFill>
            </a:rPr>
            <a:t>RESPOND</a:t>
          </a:r>
        </a:p>
      </dgm:t>
    </dgm:pt>
    <dgm:pt modelId="{A5BC059B-21F8-42E8-B035-BAEE48EE9223}" type="sibTrans" cxnId="{23020396-5223-495A-8FDB-793D412C161B}">
      <dgm:prSet/>
      <dgm:spPr/>
      <dgm:t>
        <a:bodyPr/>
        <a:lstStyle/>
        <a:p>
          <a:endParaRPr lang="en-US"/>
        </a:p>
      </dgm:t>
    </dgm:pt>
    <dgm:pt modelId="{0B411817-A842-47D3-865E-64CF526D1565}" type="parTrans" cxnId="{23020396-5223-495A-8FDB-793D412C161B}">
      <dgm:prSet/>
      <dgm:spPr/>
      <dgm:t>
        <a:bodyPr/>
        <a:lstStyle/>
        <a:p>
          <a:endParaRPr lang="en-US"/>
        </a:p>
      </dgm:t>
    </dgm:pt>
    <dgm:pt modelId="{48D09092-359D-4474-A102-693D9598E053}">
      <dgm:prSet phldrT="[Text]"/>
      <dgm:spPr/>
      <dgm:t>
        <a:bodyPr/>
        <a:lstStyle/>
        <a:p>
          <a:r>
            <a:rPr lang="en-US" dirty="0"/>
            <a:t>Evaluate</a:t>
          </a:r>
        </a:p>
      </dgm:t>
    </dgm:pt>
    <dgm:pt modelId="{75AB7ECA-1E2E-4AFC-B657-F04AA2708FC4}" type="sibTrans" cxnId="{DD9CDF7E-623F-4879-80AD-7CE330D31A25}">
      <dgm:prSet/>
      <dgm:spPr/>
      <dgm:t>
        <a:bodyPr/>
        <a:lstStyle/>
        <a:p>
          <a:endParaRPr lang="en-US"/>
        </a:p>
      </dgm:t>
    </dgm:pt>
    <dgm:pt modelId="{80F12449-2CF6-4C08-9C30-6F68EA699E66}" type="parTrans" cxnId="{DD9CDF7E-623F-4879-80AD-7CE330D31A25}">
      <dgm:prSet/>
      <dgm:spPr/>
      <dgm:t>
        <a:bodyPr/>
        <a:lstStyle/>
        <a:p>
          <a:endParaRPr lang="en-US"/>
        </a:p>
      </dgm:t>
    </dgm:pt>
    <dgm:pt modelId="{E5116CF9-0E8D-476A-A161-2E2C3B0193F3}" type="pres">
      <dgm:prSet presAssocID="{1E309FD0-85ED-41A4-8A5E-0CD914FC4321}" presName="Name0" presStyleCnt="0">
        <dgm:presLayoutVars>
          <dgm:chMax val="7"/>
          <dgm:dir/>
          <dgm:resizeHandles val="exact"/>
        </dgm:presLayoutVars>
      </dgm:prSet>
      <dgm:spPr/>
    </dgm:pt>
    <dgm:pt modelId="{BB25747C-92D9-4E86-BE6E-23E1AF4F9A56}" type="pres">
      <dgm:prSet presAssocID="{1E309FD0-85ED-41A4-8A5E-0CD914FC4321}" presName="ellipse1" presStyleLbl="vennNode1" presStyleIdx="0" presStyleCnt="3">
        <dgm:presLayoutVars>
          <dgm:bulletEnabled val="1"/>
        </dgm:presLayoutVars>
      </dgm:prSet>
      <dgm:spPr/>
    </dgm:pt>
    <dgm:pt modelId="{1D71D9CD-AF0C-4A75-AA11-4D6A52C89881}" type="pres">
      <dgm:prSet presAssocID="{1E309FD0-85ED-41A4-8A5E-0CD914FC4321}" presName="ellipse2" presStyleLbl="vennNode1" presStyleIdx="1" presStyleCnt="3">
        <dgm:presLayoutVars>
          <dgm:bulletEnabled val="1"/>
        </dgm:presLayoutVars>
      </dgm:prSet>
      <dgm:spPr/>
    </dgm:pt>
    <dgm:pt modelId="{E1554348-3271-4664-81E8-7B66881948CB}" type="pres">
      <dgm:prSet presAssocID="{1E309FD0-85ED-41A4-8A5E-0CD914FC4321}" presName="ellipse3" presStyleLbl="vennNode1" presStyleIdx="2" presStyleCnt="3" custLinFactNeighborX="-3564" custLinFactNeighborY="-364">
        <dgm:presLayoutVars>
          <dgm:bulletEnabled val="1"/>
        </dgm:presLayoutVars>
      </dgm:prSet>
      <dgm:spPr/>
    </dgm:pt>
  </dgm:ptLst>
  <dgm:cxnLst>
    <dgm:cxn modelId="{4F15CA50-D147-44F2-A3E5-9522AB6BC190}" type="presOf" srcId="{E25ED274-8D82-498B-8EAE-BC124FDBA441}" destId="{BB25747C-92D9-4E86-BE6E-23E1AF4F9A56}" srcOrd="0" destOrd="0" presId="urn:microsoft.com/office/officeart/2005/8/layout/rings+Icon"/>
    <dgm:cxn modelId="{75048B74-5055-40CD-A01F-648BC4593EEA}" type="presOf" srcId="{48D09092-359D-4474-A102-693D9598E053}" destId="{E1554348-3271-4664-81E8-7B66881948CB}" srcOrd="0" destOrd="0" presId="urn:microsoft.com/office/officeart/2005/8/layout/rings+Icon"/>
    <dgm:cxn modelId="{DD9CDF7E-623F-4879-80AD-7CE330D31A25}" srcId="{1E309FD0-85ED-41A4-8A5E-0CD914FC4321}" destId="{48D09092-359D-4474-A102-693D9598E053}" srcOrd="2" destOrd="0" parTransId="{80F12449-2CF6-4C08-9C30-6F68EA699E66}" sibTransId="{75AB7ECA-1E2E-4AFC-B657-F04AA2708FC4}"/>
    <dgm:cxn modelId="{4FC66184-F2B9-432F-8636-FDE6358E06BA}" srcId="{1E309FD0-85ED-41A4-8A5E-0CD914FC4321}" destId="{E25ED274-8D82-498B-8EAE-BC124FDBA441}" srcOrd="0" destOrd="0" parTransId="{C17D349C-A377-4F92-8991-E565D9C9E82B}" sibTransId="{A5BCC404-47DC-490D-9399-F9F1A7B21610}"/>
    <dgm:cxn modelId="{23020396-5223-495A-8FDB-793D412C161B}" srcId="{1E309FD0-85ED-41A4-8A5E-0CD914FC4321}" destId="{87CA4FEC-9335-4AC7-971F-FFEBF0F15BAE}" srcOrd="1" destOrd="0" parTransId="{0B411817-A842-47D3-865E-64CF526D1565}" sibTransId="{A5BC059B-21F8-42E8-B035-BAEE48EE9223}"/>
    <dgm:cxn modelId="{C92374E5-1FA2-4C8D-AE3A-7F0A70C1E940}" type="presOf" srcId="{1E309FD0-85ED-41A4-8A5E-0CD914FC4321}" destId="{E5116CF9-0E8D-476A-A161-2E2C3B0193F3}" srcOrd="0" destOrd="0" presId="urn:microsoft.com/office/officeart/2005/8/layout/rings+Icon"/>
    <dgm:cxn modelId="{6B1E54EB-4D65-4891-B2C2-626D96BDF912}" type="presOf" srcId="{87CA4FEC-9335-4AC7-971F-FFEBF0F15BAE}" destId="{1D71D9CD-AF0C-4A75-AA11-4D6A52C89881}" srcOrd="0" destOrd="0" presId="urn:microsoft.com/office/officeart/2005/8/layout/rings+Icon"/>
    <dgm:cxn modelId="{E73298CB-97A8-4CC6-B4FF-583F2E520046}" type="presParOf" srcId="{E5116CF9-0E8D-476A-A161-2E2C3B0193F3}" destId="{BB25747C-92D9-4E86-BE6E-23E1AF4F9A56}" srcOrd="0" destOrd="0" presId="urn:microsoft.com/office/officeart/2005/8/layout/rings+Icon"/>
    <dgm:cxn modelId="{DDF885E1-5411-44C9-B139-06029A1FA8CF}" type="presParOf" srcId="{E5116CF9-0E8D-476A-A161-2E2C3B0193F3}" destId="{1D71D9CD-AF0C-4A75-AA11-4D6A52C89881}" srcOrd="1" destOrd="0" presId="urn:microsoft.com/office/officeart/2005/8/layout/rings+Icon"/>
    <dgm:cxn modelId="{2A9198DA-8A22-4621-8986-114ECA745463}" type="presParOf" srcId="{E5116CF9-0E8D-476A-A161-2E2C3B0193F3}" destId="{E1554348-3271-4664-81E8-7B66881948CB}" srcOrd="2" destOrd="0" presId="urn:microsoft.com/office/officeart/2005/8/layout/rings+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E309FD0-85ED-41A4-8A5E-0CD914FC4321}" type="doc">
      <dgm:prSet loTypeId="urn:microsoft.com/office/officeart/2005/8/layout/rings+Icon" loCatId="relationship" qsTypeId="urn:microsoft.com/office/officeart/2005/8/quickstyle/3d4" qsCatId="3D" csTypeId="urn:microsoft.com/office/officeart/2005/8/colors/accent1_2" csCatId="accent1" phldr="1"/>
      <dgm:spPr/>
    </dgm:pt>
    <dgm:pt modelId="{E25ED274-8D82-498B-8EAE-BC124FDBA441}">
      <dgm:prSet phldrT="[Text]"/>
      <dgm:spPr>
        <a:solidFill>
          <a:schemeClr val="accent1">
            <a:alpha val="50000"/>
          </a:schemeClr>
        </a:solidFill>
      </dgm:spPr>
      <dgm:t>
        <a:bodyPr/>
        <a:lstStyle/>
        <a:p>
          <a:r>
            <a:rPr lang="en-US" dirty="0"/>
            <a:t>Build</a:t>
          </a:r>
        </a:p>
      </dgm:t>
    </dgm:pt>
    <dgm:pt modelId="{C17D349C-A377-4F92-8991-E565D9C9E82B}" type="parTrans" cxnId="{4FC66184-F2B9-432F-8636-FDE6358E06BA}">
      <dgm:prSet/>
      <dgm:spPr/>
      <dgm:t>
        <a:bodyPr/>
        <a:lstStyle/>
        <a:p>
          <a:endParaRPr lang="en-US"/>
        </a:p>
      </dgm:t>
    </dgm:pt>
    <dgm:pt modelId="{A5BCC404-47DC-490D-9399-F9F1A7B21610}" type="sibTrans" cxnId="{4FC66184-F2B9-432F-8636-FDE6358E06BA}">
      <dgm:prSet/>
      <dgm:spPr/>
      <dgm:t>
        <a:bodyPr/>
        <a:lstStyle/>
        <a:p>
          <a:endParaRPr lang="en-US"/>
        </a:p>
      </dgm:t>
    </dgm:pt>
    <dgm:pt modelId="{87CA4FEC-9335-4AC7-971F-FFEBF0F15BAE}">
      <dgm:prSet phldrT="[Text]" custT="1"/>
      <dgm:spPr>
        <a:solidFill>
          <a:schemeClr val="accent2">
            <a:alpha val="50000"/>
          </a:schemeClr>
        </a:solidFill>
      </dgm:spPr>
      <dgm:t>
        <a:bodyPr/>
        <a:lstStyle/>
        <a:p>
          <a:r>
            <a:rPr lang="en-US" sz="3200" b="1" dirty="0">
              <a:solidFill>
                <a:schemeClr val="bg1"/>
              </a:solidFill>
            </a:rPr>
            <a:t>RESPOND</a:t>
          </a:r>
        </a:p>
      </dgm:t>
    </dgm:pt>
    <dgm:pt modelId="{A5BC059B-21F8-42E8-B035-BAEE48EE9223}" type="sibTrans" cxnId="{23020396-5223-495A-8FDB-793D412C161B}">
      <dgm:prSet/>
      <dgm:spPr/>
      <dgm:t>
        <a:bodyPr/>
        <a:lstStyle/>
        <a:p>
          <a:endParaRPr lang="en-US"/>
        </a:p>
      </dgm:t>
    </dgm:pt>
    <dgm:pt modelId="{0B411817-A842-47D3-865E-64CF526D1565}" type="parTrans" cxnId="{23020396-5223-495A-8FDB-793D412C161B}">
      <dgm:prSet/>
      <dgm:spPr/>
      <dgm:t>
        <a:bodyPr/>
        <a:lstStyle/>
        <a:p>
          <a:endParaRPr lang="en-US"/>
        </a:p>
      </dgm:t>
    </dgm:pt>
    <dgm:pt modelId="{48D09092-359D-4474-A102-693D9598E053}">
      <dgm:prSet phldrT="[Text]"/>
      <dgm:spPr/>
      <dgm:t>
        <a:bodyPr/>
        <a:lstStyle/>
        <a:p>
          <a:r>
            <a:rPr lang="en-US" dirty="0"/>
            <a:t>Evaluate</a:t>
          </a:r>
        </a:p>
      </dgm:t>
    </dgm:pt>
    <dgm:pt modelId="{75AB7ECA-1E2E-4AFC-B657-F04AA2708FC4}" type="sibTrans" cxnId="{DD9CDF7E-623F-4879-80AD-7CE330D31A25}">
      <dgm:prSet/>
      <dgm:spPr/>
      <dgm:t>
        <a:bodyPr/>
        <a:lstStyle/>
        <a:p>
          <a:endParaRPr lang="en-US"/>
        </a:p>
      </dgm:t>
    </dgm:pt>
    <dgm:pt modelId="{80F12449-2CF6-4C08-9C30-6F68EA699E66}" type="parTrans" cxnId="{DD9CDF7E-623F-4879-80AD-7CE330D31A25}">
      <dgm:prSet/>
      <dgm:spPr/>
      <dgm:t>
        <a:bodyPr/>
        <a:lstStyle/>
        <a:p>
          <a:endParaRPr lang="en-US"/>
        </a:p>
      </dgm:t>
    </dgm:pt>
    <dgm:pt modelId="{E5116CF9-0E8D-476A-A161-2E2C3B0193F3}" type="pres">
      <dgm:prSet presAssocID="{1E309FD0-85ED-41A4-8A5E-0CD914FC4321}" presName="Name0" presStyleCnt="0">
        <dgm:presLayoutVars>
          <dgm:chMax val="7"/>
          <dgm:dir/>
          <dgm:resizeHandles val="exact"/>
        </dgm:presLayoutVars>
      </dgm:prSet>
      <dgm:spPr/>
    </dgm:pt>
    <dgm:pt modelId="{BB25747C-92D9-4E86-BE6E-23E1AF4F9A56}" type="pres">
      <dgm:prSet presAssocID="{1E309FD0-85ED-41A4-8A5E-0CD914FC4321}" presName="ellipse1" presStyleLbl="vennNode1" presStyleIdx="0" presStyleCnt="3">
        <dgm:presLayoutVars>
          <dgm:bulletEnabled val="1"/>
        </dgm:presLayoutVars>
      </dgm:prSet>
      <dgm:spPr/>
    </dgm:pt>
    <dgm:pt modelId="{1D71D9CD-AF0C-4A75-AA11-4D6A52C89881}" type="pres">
      <dgm:prSet presAssocID="{1E309FD0-85ED-41A4-8A5E-0CD914FC4321}" presName="ellipse2" presStyleLbl="vennNode1" presStyleIdx="1" presStyleCnt="3">
        <dgm:presLayoutVars>
          <dgm:bulletEnabled val="1"/>
        </dgm:presLayoutVars>
      </dgm:prSet>
      <dgm:spPr/>
    </dgm:pt>
    <dgm:pt modelId="{E1554348-3271-4664-81E8-7B66881948CB}" type="pres">
      <dgm:prSet presAssocID="{1E309FD0-85ED-41A4-8A5E-0CD914FC4321}" presName="ellipse3" presStyleLbl="vennNode1" presStyleIdx="2" presStyleCnt="3" custLinFactNeighborX="-3564" custLinFactNeighborY="-364">
        <dgm:presLayoutVars>
          <dgm:bulletEnabled val="1"/>
        </dgm:presLayoutVars>
      </dgm:prSet>
      <dgm:spPr/>
    </dgm:pt>
  </dgm:ptLst>
  <dgm:cxnLst>
    <dgm:cxn modelId="{4F15CA50-D147-44F2-A3E5-9522AB6BC190}" type="presOf" srcId="{E25ED274-8D82-498B-8EAE-BC124FDBA441}" destId="{BB25747C-92D9-4E86-BE6E-23E1AF4F9A56}" srcOrd="0" destOrd="0" presId="urn:microsoft.com/office/officeart/2005/8/layout/rings+Icon"/>
    <dgm:cxn modelId="{75048B74-5055-40CD-A01F-648BC4593EEA}" type="presOf" srcId="{48D09092-359D-4474-A102-693D9598E053}" destId="{E1554348-3271-4664-81E8-7B66881948CB}" srcOrd="0" destOrd="0" presId="urn:microsoft.com/office/officeart/2005/8/layout/rings+Icon"/>
    <dgm:cxn modelId="{DD9CDF7E-623F-4879-80AD-7CE330D31A25}" srcId="{1E309FD0-85ED-41A4-8A5E-0CD914FC4321}" destId="{48D09092-359D-4474-A102-693D9598E053}" srcOrd="2" destOrd="0" parTransId="{80F12449-2CF6-4C08-9C30-6F68EA699E66}" sibTransId="{75AB7ECA-1E2E-4AFC-B657-F04AA2708FC4}"/>
    <dgm:cxn modelId="{4FC66184-F2B9-432F-8636-FDE6358E06BA}" srcId="{1E309FD0-85ED-41A4-8A5E-0CD914FC4321}" destId="{E25ED274-8D82-498B-8EAE-BC124FDBA441}" srcOrd="0" destOrd="0" parTransId="{C17D349C-A377-4F92-8991-E565D9C9E82B}" sibTransId="{A5BCC404-47DC-490D-9399-F9F1A7B21610}"/>
    <dgm:cxn modelId="{23020396-5223-495A-8FDB-793D412C161B}" srcId="{1E309FD0-85ED-41A4-8A5E-0CD914FC4321}" destId="{87CA4FEC-9335-4AC7-971F-FFEBF0F15BAE}" srcOrd="1" destOrd="0" parTransId="{0B411817-A842-47D3-865E-64CF526D1565}" sibTransId="{A5BC059B-21F8-42E8-B035-BAEE48EE9223}"/>
    <dgm:cxn modelId="{C92374E5-1FA2-4C8D-AE3A-7F0A70C1E940}" type="presOf" srcId="{1E309FD0-85ED-41A4-8A5E-0CD914FC4321}" destId="{E5116CF9-0E8D-476A-A161-2E2C3B0193F3}" srcOrd="0" destOrd="0" presId="urn:microsoft.com/office/officeart/2005/8/layout/rings+Icon"/>
    <dgm:cxn modelId="{6B1E54EB-4D65-4891-B2C2-626D96BDF912}" type="presOf" srcId="{87CA4FEC-9335-4AC7-971F-FFEBF0F15BAE}" destId="{1D71D9CD-AF0C-4A75-AA11-4D6A52C89881}" srcOrd="0" destOrd="0" presId="urn:microsoft.com/office/officeart/2005/8/layout/rings+Icon"/>
    <dgm:cxn modelId="{E73298CB-97A8-4CC6-B4FF-583F2E520046}" type="presParOf" srcId="{E5116CF9-0E8D-476A-A161-2E2C3B0193F3}" destId="{BB25747C-92D9-4E86-BE6E-23E1AF4F9A56}" srcOrd="0" destOrd="0" presId="urn:microsoft.com/office/officeart/2005/8/layout/rings+Icon"/>
    <dgm:cxn modelId="{DDF885E1-5411-44C9-B139-06029A1FA8CF}" type="presParOf" srcId="{E5116CF9-0E8D-476A-A161-2E2C3B0193F3}" destId="{1D71D9CD-AF0C-4A75-AA11-4D6A52C89881}" srcOrd="1" destOrd="0" presId="urn:microsoft.com/office/officeart/2005/8/layout/rings+Icon"/>
    <dgm:cxn modelId="{2A9198DA-8A22-4621-8986-114ECA745463}" type="presParOf" srcId="{E5116CF9-0E8D-476A-A161-2E2C3B0193F3}" destId="{E1554348-3271-4664-81E8-7B66881948CB}" srcOrd="2" destOrd="0" presId="urn:microsoft.com/office/officeart/2005/8/layout/rings+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E309FD0-85ED-41A4-8A5E-0CD914FC4321}" type="doc">
      <dgm:prSet loTypeId="urn:microsoft.com/office/officeart/2005/8/layout/rings+Icon" loCatId="relationship" qsTypeId="urn:microsoft.com/office/officeart/2005/8/quickstyle/3d4" qsCatId="3D" csTypeId="urn:microsoft.com/office/officeart/2005/8/colors/accent1_2" csCatId="accent1" phldr="1"/>
      <dgm:spPr/>
    </dgm:pt>
    <dgm:pt modelId="{E25ED274-8D82-498B-8EAE-BC124FDBA441}">
      <dgm:prSet phldrT="[Text]"/>
      <dgm:spPr>
        <a:solidFill>
          <a:schemeClr val="accent1">
            <a:alpha val="50000"/>
          </a:schemeClr>
        </a:solidFill>
      </dgm:spPr>
      <dgm:t>
        <a:bodyPr/>
        <a:lstStyle/>
        <a:p>
          <a:r>
            <a:rPr lang="en-US" dirty="0"/>
            <a:t>Build</a:t>
          </a:r>
        </a:p>
      </dgm:t>
    </dgm:pt>
    <dgm:pt modelId="{C17D349C-A377-4F92-8991-E565D9C9E82B}" type="parTrans" cxnId="{4FC66184-F2B9-432F-8636-FDE6358E06BA}">
      <dgm:prSet/>
      <dgm:spPr/>
      <dgm:t>
        <a:bodyPr/>
        <a:lstStyle/>
        <a:p>
          <a:endParaRPr lang="en-US"/>
        </a:p>
      </dgm:t>
    </dgm:pt>
    <dgm:pt modelId="{A5BCC404-47DC-490D-9399-F9F1A7B21610}" type="sibTrans" cxnId="{4FC66184-F2B9-432F-8636-FDE6358E06BA}">
      <dgm:prSet/>
      <dgm:spPr/>
      <dgm:t>
        <a:bodyPr/>
        <a:lstStyle/>
        <a:p>
          <a:endParaRPr lang="en-US"/>
        </a:p>
      </dgm:t>
    </dgm:pt>
    <dgm:pt modelId="{87CA4FEC-9335-4AC7-971F-FFEBF0F15BAE}">
      <dgm:prSet phldrT="[Text]" custT="1"/>
      <dgm:spPr>
        <a:solidFill>
          <a:schemeClr val="accent2">
            <a:alpha val="50000"/>
          </a:schemeClr>
        </a:solidFill>
      </dgm:spPr>
      <dgm:t>
        <a:bodyPr/>
        <a:lstStyle/>
        <a:p>
          <a:r>
            <a:rPr lang="en-US" sz="3200" b="1" dirty="0">
              <a:solidFill>
                <a:schemeClr val="bg1"/>
              </a:solidFill>
            </a:rPr>
            <a:t>RESPOND</a:t>
          </a:r>
        </a:p>
      </dgm:t>
    </dgm:pt>
    <dgm:pt modelId="{A5BC059B-21F8-42E8-B035-BAEE48EE9223}" type="sibTrans" cxnId="{23020396-5223-495A-8FDB-793D412C161B}">
      <dgm:prSet/>
      <dgm:spPr/>
      <dgm:t>
        <a:bodyPr/>
        <a:lstStyle/>
        <a:p>
          <a:endParaRPr lang="en-US"/>
        </a:p>
      </dgm:t>
    </dgm:pt>
    <dgm:pt modelId="{0B411817-A842-47D3-865E-64CF526D1565}" type="parTrans" cxnId="{23020396-5223-495A-8FDB-793D412C161B}">
      <dgm:prSet/>
      <dgm:spPr/>
      <dgm:t>
        <a:bodyPr/>
        <a:lstStyle/>
        <a:p>
          <a:endParaRPr lang="en-US"/>
        </a:p>
      </dgm:t>
    </dgm:pt>
    <dgm:pt modelId="{48D09092-359D-4474-A102-693D9598E053}">
      <dgm:prSet phldrT="[Text]"/>
      <dgm:spPr/>
      <dgm:t>
        <a:bodyPr/>
        <a:lstStyle/>
        <a:p>
          <a:r>
            <a:rPr lang="en-US" dirty="0"/>
            <a:t>Evaluate</a:t>
          </a:r>
        </a:p>
      </dgm:t>
    </dgm:pt>
    <dgm:pt modelId="{75AB7ECA-1E2E-4AFC-B657-F04AA2708FC4}" type="sibTrans" cxnId="{DD9CDF7E-623F-4879-80AD-7CE330D31A25}">
      <dgm:prSet/>
      <dgm:spPr/>
      <dgm:t>
        <a:bodyPr/>
        <a:lstStyle/>
        <a:p>
          <a:endParaRPr lang="en-US"/>
        </a:p>
      </dgm:t>
    </dgm:pt>
    <dgm:pt modelId="{80F12449-2CF6-4C08-9C30-6F68EA699E66}" type="parTrans" cxnId="{DD9CDF7E-623F-4879-80AD-7CE330D31A25}">
      <dgm:prSet/>
      <dgm:spPr/>
      <dgm:t>
        <a:bodyPr/>
        <a:lstStyle/>
        <a:p>
          <a:endParaRPr lang="en-US"/>
        </a:p>
      </dgm:t>
    </dgm:pt>
    <dgm:pt modelId="{E5116CF9-0E8D-476A-A161-2E2C3B0193F3}" type="pres">
      <dgm:prSet presAssocID="{1E309FD0-85ED-41A4-8A5E-0CD914FC4321}" presName="Name0" presStyleCnt="0">
        <dgm:presLayoutVars>
          <dgm:chMax val="7"/>
          <dgm:dir/>
          <dgm:resizeHandles val="exact"/>
        </dgm:presLayoutVars>
      </dgm:prSet>
      <dgm:spPr/>
    </dgm:pt>
    <dgm:pt modelId="{BB25747C-92D9-4E86-BE6E-23E1AF4F9A56}" type="pres">
      <dgm:prSet presAssocID="{1E309FD0-85ED-41A4-8A5E-0CD914FC4321}" presName="ellipse1" presStyleLbl="vennNode1" presStyleIdx="0" presStyleCnt="3">
        <dgm:presLayoutVars>
          <dgm:bulletEnabled val="1"/>
        </dgm:presLayoutVars>
      </dgm:prSet>
      <dgm:spPr/>
    </dgm:pt>
    <dgm:pt modelId="{1D71D9CD-AF0C-4A75-AA11-4D6A52C89881}" type="pres">
      <dgm:prSet presAssocID="{1E309FD0-85ED-41A4-8A5E-0CD914FC4321}" presName="ellipse2" presStyleLbl="vennNode1" presStyleIdx="1" presStyleCnt="3">
        <dgm:presLayoutVars>
          <dgm:bulletEnabled val="1"/>
        </dgm:presLayoutVars>
      </dgm:prSet>
      <dgm:spPr/>
    </dgm:pt>
    <dgm:pt modelId="{E1554348-3271-4664-81E8-7B66881948CB}" type="pres">
      <dgm:prSet presAssocID="{1E309FD0-85ED-41A4-8A5E-0CD914FC4321}" presName="ellipse3" presStyleLbl="vennNode1" presStyleIdx="2" presStyleCnt="3" custLinFactNeighborX="-3564" custLinFactNeighborY="-364">
        <dgm:presLayoutVars>
          <dgm:bulletEnabled val="1"/>
        </dgm:presLayoutVars>
      </dgm:prSet>
      <dgm:spPr/>
    </dgm:pt>
  </dgm:ptLst>
  <dgm:cxnLst>
    <dgm:cxn modelId="{4F15CA50-D147-44F2-A3E5-9522AB6BC190}" type="presOf" srcId="{E25ED274-8D82-498B-8EAE-BC124FDBA441}" destId="{BB25747C-92D9-4E86-BE6E-23E1AF4F9A56}" srcOrd="0" destOrd="0" presId="urn:microsoft.com/office/officeart/2005/8/layout/rings+Icon"/>
    <dgm:cxn modelId="{75048B74-5055-40CD-A01F-648BC4593EEA}" type="presOf" srcId="{48D09092-359D-4474-A102-693D9598E053}" destId="{E1554348-3271-4664-81E8-7B66881948CB}" srcOrd="0" destOrd="0" presId="urn:microsoft.com/office/officeart/2005/8/layout/rings+Icon"/>
    <dgm:cxn modelId="{DD9CDF7E-623F-4879-80AD-7CE330D31A25}" srcId="{1E309FD0-85ED-41A4-8A5E-0CD914FC4321}" destId="{48D09092-359D-4474-A102-693D9598E053}" srcOrd="2" destOrd="0" parTransId="{80F12449-2CF6-4C08-9C30-6F68EA699E66}" sibTransId="{75AB7ECA-1E2E-4AFC-B657-F04AA2708FC4}"/>
    <dgm:cxn modelId="{4FC66184-F2B9-432F-8636-FDE6358E06BA}" srcId="{1E309FD0-85ED-41A4-8A5E-0CD914FC4321}" destId="{E25ED274-8D82-498B-8EAE-BC124FDBA441}" srcOrd="0" destOrd="0" parTransId="{C17D349C-A377-4F92-8991-E565D9C9E82B}" sibTransId="{A5BCC404-47DC-490D-9399-F9F1A7B21610}"/>
    <dgm:cxn modelId="{23020396-5223-495A-8FDB-793D412C161B}" srcId="{1E309FD0-85ED-41A4-8A5E-0CD914FC4321}" destId="{87CA4FEC-9335-4AC7-971F-FFEBF0F15BAE}" srcOrd="1" destOrd="0" parTransId="{0B411817-A842-47D3-865E-64CF526D1565}" sibTransId="{A5BC059B-21F8-42E8-B035-BAEE48EE9223}"/>
    <dgm:cxn modelId="{C92374E5-1FA2-4C8D-AE3A-7F0A70C1E940}" type="presOf" srcId="{1E309FD0-85ED-41A4-8A5E-0CD914FC4321}" destId="{E5116CF9-0E8D-476A-A161-2E2C3B0193F3}" srcOrd="0" destOrd="0" presId="urn:microsoft.com/office/officeart/2005/8/layout/rings+Icon"/>
    <dgm:cxn modelId="{6B1E54EB-4D65-4891-B2C2-626D96BDF912}" type="presOf" srcId="{87CA4FEC-9335-4AC7-971F-FFEBF0F15BAE}" destId="{1D71D9CD-AF0C-4A75-AA11-4D6A52C89881}" srcOrd="0" destOrd="0" presId="urn:microsoft.com/office/officeart/2005/8/layout/rings+Icon"/>
    <dgm:cxn modelId="{E73298CB-97A8-4CC6-B4FF-583F2E520046}" type="presParOf" srcId="{E5116CF9-0E8D-476A-A161-2E2C3B0193F3}" destId="{BB25747C-92D9-4E86-BE6E-23E1AF4F9A56}" srcOrd="0" destOrd="0" presId="urn:microsoft.com/office/officeart/2005/8/layout/rings+Icon"/>
    <dgm:cxn modelId="{DDF885E1-5411-44C9-B139-06029A1FA8CF}" type="presParOf" srcId="{E5116CF9-0E8D-476A-A161-2E2C3B0193F3}" destId="{1D71D9CD-AF0C-4A75-AA11-4D6A52C89881}" srcOrd="1" destOrd="0" presId="urn:microsoft.com/office/officeart/2005/8/layout/rings+Icon"/>
    <dgm:cxn modelId="{2A9198DA-8A22-4621-8986-114ECA745463}" type="presParOf" srcId="{E5116CF9-0E8D-476A-A161-2E2C3B0193F3}" destId="{E1554348-3271-4664-81E8-7B66881948CB}" srcOrd="2" destOrd="0" presId="urn:microsoft.com/office/officeart/2005/8/layout/rings+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E309FD0-85ED-41A4-8A5E-0CD914FC4321}" type="doc">
      <dgm:prSet loTypeId="urn:microsoft.com/office/officeart/2005/8/layout/rings+Icon" loCatId="relationship" qsTypeId="urn:microsoft.com/office/officeart/2005/8/quickstyle/3d4" qsCatId="3D" csTypeId="urn:microsoft.com/office/officeart/2005/8/colors/accent1_2" csCatId="accent1" phldr="1"/>
      <dgm:spPr/>
    </dgm:pt>
    <dgm:pt modelId="{E25ED274-8D82-498B-8EAE-BC124FDBA441}">
      <dgm:prSet phldrT="[Text]"/>
      <dgm:spPr>
        <a:solidFill>
          <a:schemeClr val="accent1">
            <a:alpha val="50000"/>
          </a:schemeClr>
        </a:solidFill>
      </dgm:spPr>
      <dgm:t>
        <a:bodyPr/>
        <a:lstStyle/>
        <a:p>
          <a:r>
            <a:rPr lang="en-US" dirty="0"/>
            <a:t>Build</a:t>
          </a:r>
        </a:p>
      </dgm:t>
    </dgm:pt>
    <dgm:pt modelId="{C17D349C-A377-4F92-8991-E565D9C9E82B}" type="parTrans" cxnId="{4FC66184-F2B9-432F-8636-FDE6358E06BA}">
      <dgm:prSet/>
      <dgm:spPr/>
      <dgm:t>
        <a:bodyPr/>
        <a:lstStyle/>
        <a:p>
          <a:endParaRPr lang="en-US"/>
        </a:p>
      </dgm:t>
    </dgm:pt>
    <dgm:pt modelId="{A5BCC404-47DC-490D-9399-F9F1A7B21610}" type="sibTrans" cxnId="{4FC66184-F2B9-432F-8636-FDE6358E06BA}">
      <dgm:prSet/>
      <dgm:spPr/>
      <dgm:t>
        <a:bodyPr/>
        <a:lstStyle/>
        <a:p>
          <a:endParaRPr lang="en-US"/>
        </a:p>
      </dgm:t>
    </dgm:pt>
    <dgm:pt modelId="{87CA4FEC-9335-4AC7-971F-FFEBF0F15BAE}">
      <dgm:prSet phldrT="[Text]" custT="1"/>
      <dgm:spPr>
        <a:solidFill>
          <a:schemeClr val="accent2">
            <a:alpha val="50000"/>
          </a:schemeClr>
        </a:solidFill>
      </dgm:spPr>
      <dgm:t>
        <a:bodyPr/>
        <a:lstStyle/>
        <a:p>
          <a:r>
            <a:rPr lang="en-US" sz="3200" b="1" dirty="0">
              <a:solidFill>
                <a:schemeClr val="bg1"/>
              </a:solidFill>
            </a:rPr>
            <a:t>RESPOND</a:t>
          </a:r>
        </a:p>
      </dgm:t>
    </dgm:pt>
    <dgm:pt modelId="{A5BC059B-21F8-42E8-B035-BAEE48EE9223}" type="sibTrans" cxnId="{23020396-5223-495A-8FDB-793D412C161B}">
      <dgm:prSet/>
      <dgm:spPr/>
      <dgm:t>
        <a:bodyPr/>
        <a:lstStyle/>
        <a:p>
          <a:endParaRPr lang="en-US"/>
        </a:p>
      </dgm:t>
    </dgm:pt>
    <dgm:pt modelId="{0B411817-A842-47D3-865E-64CF526D1565}" type="parTrans" cxnId="{23020396-5223-495A-8FDB-793D412C161B}">
      <dgm:prSet/>
      <dgm:spPr/>
      <dgm:t>
        <a:bodyPr/>
        <a:lstStyle/>
        <a:p>
          <a:endParaRPr lang="en-US"/>
        </a:p>
      </dgm:t>
    </dgm:pt>
    <dgm:pt modelId="{48D09092-359D-4474-A102-693D9598E053}">
      <dgm:prSet phldrT="[Text]"/>
      <dgm:spPr/>
      <dgm:t>
        <a:bodyPr/>
        <a:lstStyle/>
        <a:p>
          <a:r>
            <a:rPr lang="en-US" dirty="0"/>
            <a:t>Evaluate</a:t>
          </a:r>
        </a:p>
      </dgm:t>
    </dgm:pt>
    <dgm:pt modelId="{75AB7ECA-1E2E-4AFC-B657-F04AA2708FC4}" type="sibTrans" cxnId="{DD9CDF7E-623F-4879-80AD-7CE330D31A25}">
      <dgm:prSet/>
      <dgm:spPr/>
      <dgm:t>
        <a:bodyPr/>
        <a:lstStyle/>
        <a:p>
          <a:endParaRPr lang="en-US"/>
        </a:p>
      </dgm:t>
    </dgm:pt>
    <dgm:pt modelId="{80F12449-2CF6-4C08-9C30-6F68EA699E66}" type="parTrans" cxnId="{DD9CDF7E-623F-4879-80AD-7CE330D31A25}">
      <dgm:prSet/>
      <dgm:spPr/>
      <dgm:t>
        <a:bodyPr/>
        <a:lstStyle/>
        <a:p>
          <a:endParaRPr lang="en-US"/>
        </a:p>
      </dgm:t>
    </dgm:pt>
    <dgm:pt modelId="{E5116CF9-0E8D-476A-A161-2E2C3B0193F3}" type="pres">
      <dgm:prSet presAssocID="{1E309FD0-85ED-41A4-8A5E-0CD914FC4321}" presName="Name0" presStyleCnt="0">
        <dgm:presLayoutVars>
          <dgm:chMax val="7"/>
          <dgm:dir/>
          <dgm:resizeHandles val="exact"/>
        </dgm:presLayoutVars>
      </dgm:prSet>
      <dgm:spPr/>
    </dgm:pt>
    <dgm:pt modelId="{BB25747C-92D9-4E86-BE6E-23E1AF4F9A56}" type="pres">
      <dgm:prSet presAssocID="{1E309FD0-85ED-41A4-8A5E-0CD914FC4321}" presName="ellipse1" presStyleLbl="vennNode1" presStyleIdx="0" presStyleCnt="3">
        <dgm:presLayoutVars>
          <dgm:bulletEnabled val="1"/>
        </dgm:presLayoutVars>
      </dgm:prSet>
      <dgm:spPr/>
    </dgm:pt>
    <dgm:pt modelId="{1D71D9CD-AF0C-4A75-AA11-4D6A52C89881}" type="pres">
      <dgm:prSet presAssocID="{1E309FD0-85ED-41A4-8A5E-0CD914FC4321}" presName="ellipse2" presStyleLbl="vennNode1" presStyleIdx="1" presStyleCnt="3">
        <dgm:presLayoutVars>
          <dgm:bulletEnabled val="1"/>
        </dgm:presLayoutVars>
      </dgm:prSet>
      <dgm:spPr/>
    </dgm:pt>
    <dgm:pt modelId="{E1554348-3271-4664-81E8-7B66881948CB}" type="pres">
      <dgm:prSet presAssocID="{1E309FD0-85ED-41A4-8A5E-0CD914FC4321}" presName="ellipse3" presStyleLbl="vennNode1" presStyleIdx="2" presStyleCnt="3" custLinFactNeighborX="-3564" custLinFactNeighborY="-364">
        <dgm:presLayoutVars>
          <dgm:bulletEnabled val="1"/>
        </dgm:presLayoutVars>
      </dgm:prSet>
      <dgm:spPr/>
    </dgm:pt>
  </dgm:ptLst>
  <dgm:cxnLst>
    <dgm:cxn modelId="{4F15CA50-D147-44F2-A3E5-9522AB6BC190}" type="presOf" srcId="{E25ED274-8D82-498B-8EAE-BC124FDBA441}" destId="{BB25747C-92D9-4E86-BE6E-23E1AF4F9A56}" srcOrd="0" destOrd="0" presId="urn:microsoft.com/office/officeart/2005/8/layout/rings+Icon"/>
    <dgm:cxn modelId="{75048B74-5055-40CD-A01F-648BC4593EEA}" type="presOf" srcId="{48D09092-359D-4474-A102-693D9598E053}" destId="{E1554348-3271-4664-81E8-7B66881948CB}" srcOrd="0" destOrd="0" presId="urn:microsoft.com/office/officeart/2005/8/layout/rings+Icon"/>
    <dgm:cxn modelId="{DD9CDF7E-623F-4879-80AD-7CE330D31A25}" srcId="{1E309FD0-85ED-41A4-8A5E-0CD914FC4321}" destId="{48D09092-359D-4474-A102-693D9598E053}" srcOrd="2" destOrd="0" parTransId="{80F12449-2CF6-4C08-9C30-6F68EA699E66}" sibTransId="{75AB7ECA-1E2E-4AFC-B657-F04AA2708FC4}"/>
    <dgm:cxn modelId="{4FC66184-F2B9-432F-8636-FDE6358E06BA}" srcId="{1E309FD0-85ED-41A4-8A5E-0CD914FC4321}" destId="{E25ED274-8D82-498B-8EAE-BC124FDBA441}" srcOrd="0" destOrd="0" parTransId="{C17D349C-A377-4F92-8991-E565D9C9E82B}" sibTransId="{A5BCC404-47DC-490D-9399-F9F1A7B21610}"/>
    <dgm:cxn modelId="{23020396-5223-495A-8FDB-793D412C161B}" srcId="{1E309FD0-85ED-41A4-8A5E-0CD914FC4321}" destId="{87CA4FEC-9335-4AC7-971F-FFEBF0F15BAE}" srcOrd="1" destOrd="0" parTransId="{0B411817-A842-47D3-865E-64CF526D1565}" sibTransId="{A5BC059B-21F8-42E8-B035-BAEE48EE9223}"/>
    <dgm:cxn modelId="{C92374E5-1FA2-4C8D-AE3A-7F0A70C1E940}" type="presOf" srcId="{1E309FD0-85ED-41A4-8A5E-0CD914FC4321}" destId="{E5116CF9-0E8D-476A-A161-2E2C3B0193F3}" srcOrd="0" destOrd="0" presId="urn:microsoft.com/office/officeart/2005/8/layout/rings+Icon"/>
    <dgm:cxn modelId="{6B1E54EB-4D65-4891-B2C2-626D96BDF912}" type="presOf" srcId="{87CA4FEC-9335-4AC7-971F-FFEBF0F15BAE}" destId="{1D71D9CD-AF0C-4A75-AA11-4D6A52C89881}" srcOrd="0" destOrd="0" presId="urn:microsoft.com/office/officeart/2005/8/layout/rings+Icon"/>
    <dgm:cxn modelId="{E73298CB-97A8-4CC6-B4FF-583F2E520046}" type="presParOf" srcId="{E5116CF9-0E8D-476A-A161-2E2C3B0193F3}" destId="{BB25747C-92D9-4E86-BE6E-23E1AF4F9A56}" srcOrd="0" destOrd="0" presId="urn:microsoft.com/office/officeart/2005/8/layout/rings+Icon"/>
    <dgm:cxn modelId="{DDF885E1-5411-44C9-B139-06029A1FA8CF}" type="presParOf" srcId="{E5116CF9-0E8D-476A-A161-2E2C3B0193F3}" destId="{1D71D9CD-AF0C-4A75-AA11-4D6A52C89881}" srcOrd="1" destOrd="0" presId="urn:microsoft.com/office/officeart/2005/8/layout/rings+Icon"/>
    <dgm:cxn modelId="{2A9198DA-8A22-4621-8986-114ECA745463}" type="presParOf" srcId="{E5116CF9-0E8D-476A-A161-2E2C3B0193F3}" destId="{E1554348-3271-4664-81E8-7B66881948CB}" srcOrd="2" destOrd="0" presId="urn:microsoft.com/office/officeart/2005/8/layout/rings+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E309FD0-85ED-41A4-8A5E-0CD914FC4321}" type="doc">
      <dgm:prSet loTypeId="urn:microsoft.com/office/officeart/2005/8/layout/rings+Icon" loCatId="relationship" qsTypeId="urn:microsoft.com/office/officeart/2005/8/quickstyle/3d4" qsCatId="3D" csTypeId="urn:microsoft.com/office/officeart/2005/8/colors/accent1_2" csCatId="accent1" phldr="1"/>
      <dgm:spPr/>
    </dgm:pt>
    <dgm:pt modelId="{E25ED274-8D82-498B-8EAE-BC124FDBA441}">
      <dgm:prSet phldrT="[Text]"/>
      <dgm:spPr>
        <a:solidFill>
          <a:schemeClr val="accent1">
            <a:alpha val="50000"/>
          </a:schemeClr>
        </a:solidFill>
      </dgm:spPr>
      <dgm:t>
        <a:bodyPr/>
        <a:lstStyle/>
        <a:p>
          <a:r>
            <a:rPr lang="en-US" dirty="0"/>
            <a:t>Build</a:t>
          </a:r>
        </a:p>
      </dgm:t>
    </dgm:pt>
    <dgm:pt modelId="{C17D349C-A377-4F92-8991-E565D9C9E82B}" type="parTrans" cxnId="{4FC66184-F2B9-432F-8636-FDE6358E06BA}">
      <dgm:prSet/>
      <dgm:spPr/>
      <dgm:t>
        <a:bodyPr/>
        <a:lstStyle/>
        <a:p>
          <a:endParaRPr lang="en-US"/>
        </a:p>
      </dgm:t>
    </dgm:pt>
    <dgm:pt modelId="{A5BCC404-47DC-490D-9399-F9F1A7B21610}" type="sibTrans" cxnId="{4FC66184-F2B9-432F-8636-FDE6358E06BA}">
      <dgm:prSet/>
      <dgm:spPr/>
      <dgm:t>
        <a:bodyPr/>
        <a:lstStyle/>
        <a:p>
          <a:endParaRPr lang="en-US"/>
        </a:p>
      </dgm:t>
    </dgm:pt>
    <dgm:pt modelId="{87CA4FEC-9335-4AC7-971F-FFEBF0F15BAE}">
      <dgm:prSet phldrT="[Text]" custT="1"/>
      <dgm:spPr>
        <a:solidFill>
          <a:schemeClr val="accent2">
            <a:alpha val="50000"/>
          </a:schemeClr>
        </a:solidFill>
      </dgm:spPr>
      <dgm:t>
        <a:bodyPr/>
        <a:lstStyle/>
        <a:p>
          <a:r>
            <a:rPr lang="en-US" sz="3200" b="1" dirty="0">
              <a:solidFill>
                <a:schemeClr val="bg1"/>
              </a:solidFill>
            </a:rPr>
            <a:t>RESPOND</a:t>
          </a:r>
        </a:p>
      </dgm:t>
    </dgm:pt>
    <dgm:pt modelId="{A5BC059B-21F8-42E8-B035-BAEE48EE9223}" type="sibTrans" cxnId="{23020396-5223-495A-8FDB-793D412C161B}">
      <dgm:prSet/>
      <dgm:spPr/>
      <dgm:t>
        <a:bodyPr/>
        <a:lstStyle/>
        <a:p>
          <a:endParaRPr lang="en-US"/>
        </a:p>
      </dgm:t>
    </dgm:pt>
    <dgm:pt modelId="{0B411817-A842-47D3-865E-64CF526D1565}" type="parTrans" cxnId="{23020396-5223-495A-8FDB-793D412C161B}">
      <dgm:prSet/>
      <dgm:spPr/>
      <dgm:t>
        <a:bodyPr/>
        <a:lstStyle/>
        <a:p>
          <a:endParaRPr lang="en-US"/>
        </a:p>
      </dgm:t>
    </dgm:pt>
    <dgm:pt modelId="{48D09092-359D-4474-A102-693D9598E053}">
      <dgm:prSet phldrT="[Text]"/>
      <dgm:spPr/>
      <dgm:t>
        <a:bodyPr/>
        <a:lstStyle/>
        <a:p>
          <a:r>
            <a:rPr lang="en-US" dirty="0"/>
            <a:t>Evaluate</a:t>
          </a:r>
        </a:p>
      </dgm:t>
    </dgm:pt>
    <dgm:pt modelId="{75AB7ECA-1E2E-4AFC-B657-F04AA2708FC4}" type="sibTrans" cxnId="{DD9CDF7E-623F-4879-80AD-7CE330D31A25}">
      <dgm:prSet/>
      <dgm:spPr/>
      <dgm:t>
        <a:bodyPr/>
        <a:lstStyle/>
        <a:p>
          <a:endParaRPr lang="en-US"/>
        </a:p>
      </dgm:t>
    </dgm:pt>
    <dgm:pt modelId="{80F12449-2CF6-4C08-9C30-6F68EA699E66}" type="parTrans" cxnId="{DD9CDF7E-623F-4879-80AD-7CE330D31A25}">
      <dgm:prSet/>
      <dgm:spPr/>
      <dgm:t>
        <a:bodyPr/>
        <a:lstStyle/>
        <a:p>
          <a:endParaRPr lang="en-US"/>
        </a:p>
      </dgm:t>
    </dgm:pt>
    <dgm:pt modelId="{E5116CF9-0E8D-476A-A161-2E2C3B0193F3}" type="pres">
      <dgm:prSet presAssocID="{1E309FD0-85ED-41A4-8A5E-0CD914FC4321}" presName="Name0" presStyleCnt="0">
        <dgm:presLayoutVars>
          <dgm:chMax val="7"/>
          <dgm:dir/>
          <dgm:resizeHandles val="exact"/>
        </dgm:presLayoutVars>
      </dgm:prSet>
      <dgm:spPr/>
    </dgm:pt>
    <dgm:pt modelId="{BB25747C-92D9-4E86-BE6E-23E1AF4F9A56}" type="pres">
      <dgm:prSet presAssocID="{1E309FD0-85ED-41A4-8A5E-0CD914FC4321}" presName="ellipse1" presStyleLbl="vennNode1" presStyleIdx="0" presStyleCnt="3">
        <dgm:presLayoutVars>
          <dgm:bulletEnabled val="1"/>
        </dgm:presLayoutVars>
      </dgm:prSet>
      <dgm:spPr/>
    </dgm:pt>
    <dgm:pt modelId="{1D71D9CD-AF0C-4A75-AA11-4D6A52C89881}" type="pres">
      <dgm:prSet presAssocID="{1E309FD0-85ED-41A4-8A5E-0CD914FC4321}" presName="ellipse2" presStyleLbl="vennNode1" presStyleIdx="1" presStyleCnt="3">
        <dgm:presLayoutVars>
          <dgm:bulletEnabled val="1"/>
        </dgm:presLayoutVars>
      </dgm:prSet>
      <dgm:spPr/>
    </dgm:pt>
    <dgm:pt modelId="{E1554348-3271-4664-81E8-7B66881948CB}" type="pres">
      <dgm:prSet presAssocID="{1E309FD0-85ED-41A4-8A5E-0CD914FC4321}" presName="ellipse3" presStyleLbl="vennNode1" presStyleIdx="2" presStyleCnt="3" custLinFactNeighborX="-3564" custLinFactNeighborY="-364">
        <dgm:presLayoutVars>
          <dgm:bulletEnabled val="1"/>
        </dgm:presLayoutVars>
      </dgm:prSet>
      <dgm:spPr/>
    </dgm:pt>
  </dgm:ptLst>
  <dgm:cxnLst>
    <dgm:cxn modelId="{4F15CA50-D147-44F2-A3E5-9522AB6BC190}" type="presOf" srcId="{E25ED274-8D82-498B-8EAE-BC124FDBA441}" destId="{BB25747C-92D9-4E86-BE6E-23E1AF4F9A56}" srcOrd="0" destOrd="0" presId="urn:microsoft.com/office/officeart/2005/8/layout/rings+Icon"/>
    <dgm:cxn modelId="{75048B74-5055-40CD-A01F-648BC4593EEA}" type="presOf" srcId="{48D09092-359D-4474-A102-693D9598E053}" destId="{E1554348-3271-4664-81E8-7B66881948CB}" srcOrd="0" destOrd="0" presId="urn:microsoft.com/office/officeart/2005/8/layout/rings+Icon"/>
    <dgm:cxn modelId="{DD9CDF7E-623F-4879-80AD-7CE330D31A25}" srcId="{1E309FD0-85ED-41A4-8A5E-0CD914FC4321}" destId="{48D09092-359D-4474-A102-693D9598E053}" srcOrd="2" destOrd="0" parTransId="{80F12449-2CF6-4C08-9C30-6F68EA699E66}" sibTransId="{75AB7ECA-1E2E-4AFC-B657-F04AA2708FC4}"/>
    <dgm:cxn modelId="{4FC66184-F2B9-432F-8636-FDE6358E06BA}" srcId="{1E309FD0-85ED-41A4-8A5E-0CD914FC4321}" destId="{E25ED274-8D82-498B-8EAE-BC124FDBA441}" srcOrd="0" destOrd="0" parTransId="{C17D349C-A377-4F92-8991-E565D9C9E82B}" sibTransId="{A5BCC404-47DC-490D-9399-F9F1A7B21610}"/>
    <dgm:cxn modelId="{23020396-5223-495A-8FDB-793D412C161B}" srcId="{1E309FD0-85ED-41A4-8A5E-0CD914FC4321}" destId="{87CA4FEC-9335-4AC7-971F-FFEBF0F15BAE}" srcOrd="1" destOrd="0" parTransId="{0B411817-A842-47D3-865E-64CF526D1565}" sibTransId="{A5BC059B-21F8-42E8-B035-BAEE48EE9223}"/>
    <dgm:cxn modelId="{C92374E5-1FA2-4C8D-AE3A-7F0A70C1E940}" type="presOf" srcId="{1E309FD0-85ED-41A4-8A5E-0CD914FC4321}" destId="{E5116CF9-0E8D-476A-A161-2E2C3B0193F3}" srcOrd="0" destOrd="0" presId="urn:microsoft.com/office/officeart/2005/8/layout/rings+Icon"/>
    <dgm:cxn modelId="{6B1E54EB-4D65-4891-B2C2-626D96BDF912}" type="presOf" srcId="{87CA4FEC-9335-4AC7-971F-FFEBF0F15BAE}" destId="{1D71D9CD-AF0C-4A75-AA11-4D6A52C89881}" srcOrd="0" destOrd="0" presId="urn:microsoft.com/office/officeart/2005/8/layout/rings+Icon"/>
    <dgm:cxn modelId="{E73298CB-97A8-4CC6-B4FF-583F2E520046}" type="presParOf" srcId="{E5116CF9-0E8D-476A-A161-2E2C3B0193F3}" destId="{BB25747C-92D9-4E86-BE6E-23E1AF4F9A56}" srcOrd="0" destOrd="0" presId="urn:microsoft.com/office/officeart/2005/8/layout/rings+Icon"/>
    <dgm:cxn modelId="{DDF885E1-5411-44C9-B139-06029A1FA8CF}" type="presParOf" srcId="{E5116CF9-0E8D-476A-A161-2E2C3B0193F3}" destId="{1D71D9CD-AF0C-4A75-AA11-4D6A52C89881}" srcOrd="1" destOrd="0" presId="urn:microsoft.com/office/officeart/2005/8/layout/rings+Icon"/>
    <dgm:cxn modelId="{2A9198DA-8A22-4621-8986-114ECA745463}" type="presParOf" srcId="{E5116CF9-0E8D-476A-A161-2E2C3B0193F3}" destId="{E1554348-3271-4664-81E8-7B66881948CB}" srcOrd="2" destOrd="0" presId="urn:microsoft.com/office/officeart/2005/8/layout/rings+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5747C-92D9-4E86-BE6E-23E1AF4F9A56}">
      <dsp:nvSpPr>
        <dsp:cNvPr id="0" name=""/>
        <dsp:cNvSpPr/>
      </dsp:nvSpPr>
      <dsp:spPr>
        <a:xfrm>
          <a:off x="650973" y="0"/>
          <a:ext cx="2760866" cy="2760827"/>
        </a:xfrm>
        <a:prstGeom prst="ellipse">
          <a:avLst/>
        </a:prstGeom>
        <a:solidFill>
          <a:schemeClr val="accent1">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Build</a:t>
          </a:r>
        </a:p>
      </dsp:txBody>
      <dsp:txXfrm>
        <a:off x="1055292" y="404314"/>
        <a:ext cx="1952228" cy="1952199"/>
      </dsp:txXfrm>
    </dsp:sp>
    <dsp:sp modelId="{1D71D9CD-AF0C-4A75-AA11-4D6A52C89881}">
      <dsp:nvSpPr>
        <dsp:cNvPr id="0" name=""/>
        <dsp:cNvSpPr/>
      </dsp:nvSpPr>
      <dsp:spPr>
        <a:xfrm>
          <a:off x="2072015" y="1841318"/>
          <a:ext cx="2760866" cy="2760827"/>
        </a:xfrm>
        <a:prstGeom prst="ellipse">
          <a:avLst/>
        </a:prstGeom>
        <a:solidFill>
          <a:schemeClr val="accent1">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Respond</a:t>
          </a:r>
        </a:p>
      </dsp:txBody>
      <dsp:txXfrm>
        <a:off x="2476334" y="2245632"/>
        <a:ext cx="1952228" cy="1952199"/>
      </dsp:txXfrm>
    </dsp:sp>
    <dsp:sp modelId="{E1554348-3271-4664-81E8-7B66881948CB}">
      <dsp:nvSpPr>
        <dsp:cNvPr id="0" name=""/>
        <dsp:cNvSpPr/>
      </dsp:nvSpPr>
      <dsp:spPr>
        <a:xfrm>
          <a:off x="3392980" y="0"/>
          <a:ext cx="2760866" cy="2760827"/>
        </a:xfrm>
        <a:prstGeom prst="ellipse">
          <a:avLst/>
        </a:prstGeom>
        <a:solidFill>
          <a:schemeClr val="accent1">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Evaluate</a:t>
          </a:r>
        </a:p>
      </dsp:txBody>
      <dsp:txXfrm>
        <a:off x="3797299" y="404314"/>
        <a:ext cx="1952228" cy="19521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5747C-92D9-4E86-BE6E-23E1AF4F9A56}">
      <dsp:nvSpPr>
        <dsp:cNvPr id="0" name=""/>
        <dsp:cNvSpPr/>
      </dsp:nvSpPr>
      <dsp:spPr>
        <a:xfrm>
          <a:off x="650973" y="0"/>
          <a:ext cx="2760866" cy="2760827"/>
        </a:xfrm>
        <a:prstGeom prst="ellipse">
          <a:avLst/>
        </a:prstGeom>
        <a:solidFill>
          <a:schemeClr val="accent2">
            <a:alpha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bg1"/>
              </a:solidFill>
            </a:rPr>
            <a:t>BUILD</a:t>
          </a:r>
          <a:endParaRPr lang="en-US" sz="4800" b="1" kern="1200" dirty="0">
            <a:solidFill>
              <a:schemeClr val="bg1"/>
            </a:solidFill>
          </a:endParaRPr>
        </a:p>
      </dsp:txBody>
      <dsp:txXfrm>
        <a:off x="1055292" y="404314"/>
        <a:ext cx="1952228" cy="1952199"/>
      </dsp:txXfrm>
    </dsp:sp>
    <dsp:sp modelId="{1D71D9CD-AF0C-4A75-AA11-4D6A52C89881}">
      <dsp:nvSpPr>
        <dsp:cNvPr id="0" name=""/>
        <dsp:cNvSpPr/>
      </dsp:nvSpPr>
      <dsp:spPr>
        <a:xfrm>
          <a:off x="2072015" y="1841318"/>
          <a:ext cx="2760866" cy="2760827"/>
        </a:xfrm>
        <a:prstGeom prst="ellipse">
          <a:avLst/>
        </a:prstGeom>
        <a:solidFill>
          <a:schemeClr val="accent1">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Respond</a:t>
          </a:r>
        </a:p>
      </dsp:txBody>
      <dsp:txXfrm>
        <a:off x="2476334" y="2245632"/>
        <a:ext cx="1952228" cy="1952199"/>
      </dsp:txXfrm>
    </dsp:sp>
    <dsp:sp modelId="{E1554348-3271-4664-81E8-7B66881948CB}">
      <dsp:nvSpPr>
        <dsp:cNvPr id="0" name=""/>
        <dsp:cNvSpPr/>
      </dsp:nvSpPr>
      <dsp:spPr>
        <a:xfrm>
          <a:off x="3392980" y="0"/>
          <a:ext cx="2760866" cy="2760827"/>
        </a:xfrm>
        <a:prstGeom prst="ellipse">
          <a:avLst/>
        </a:prstGeom>
        <a:solidFill>
          <a:schemeClr val="accent1">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Evaluate</a:t>
          </a:r>
        </a:p>
      </dsp:txBody>
      <dsp:txXfrm>
        <a:off x="3797299" y="404314"/>
        <a:ext cx="1952228" cy="19521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5747C-92D9-4E86-BE6E-23E1AF4F9A56}">
      <dsp:nvSpPr>
        <dsp:cNvPr id="0" name=""/>
        <dsp:cNvSpPr/>
      </dsp:nvSpPr>
      <dsp:spPr>
        <a:xfrm>
          <a:off x="650973" y="0"/>
          <a:ext cx="2760866" cy="2760827"/>
        </a:xfrm>
        <a:prstGeom prst="ellipse">
          <a:avLst/>
        </a:prstGeom>
        <a:solidFill>
          <a:schemeClr val="accent1">
            <a:alpha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Build</a:t>
          </a:r>
        </a:p>
      </dsp:txBody>
      <dsp:txXfrm>
        <a:off x="1055292" y="404314"/>
        <a:ext cx="1952228" cy="1952199"/>
      </dsp:txXfrm>
    </dsp:sp>
    <dsp:sp modelId="{1D71D9CD-AF0C-4A75-AA11-4D6A52C89881}">
      <dsp:nvSpPr>
        <dsp:cNvPr id="0" name=""/>
        <dsp:cNvSpPr/>
      </dsp:nvSpPr>
      <dsp:spPr>
        <a:xfrm>
          <a:off x="2072015" y="1841318"/>
          <a:ext cx="2760866" cy="2760827"/>
        </a:xfrm>
        <a:prstGeom prst="ellipse">
          <a:avLst/>
        </a:prstGeom>
        <a:solidFill>
          <a:schemeClr val="accent1">
            <a:alpha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Respond</a:t>
          </a:r>
          <a:endParaRPr lang="en-US" sz="3200" b="1" kern="1200" dirty="0">
            <a:solidFill>
              <a:schemeClr val="bg1"/>
            </a:solidFill>
          </a:endParaRPr>
        </a:p>
      </dsp:txBody>
      <dsp:txXfrm>
        <a:off x="2476334" y="2245632"/>
        <a:ext cx="1952228" cy="1952199"/>
      </dsp:txXfrm>
    </dsp:sp>
    <dsp:sp modelId="{E1554348-3271-4664-81E8-7B66881948CB}">
      <dsp:nvSpPr>
        <dsp:cNvPr id="0" name=""/>
        <dsp:cNvSpPr/>
      </dsp:nvSpPr>
      <dsp:spPr>
        <a:xfrm>
          <a:off x="3392980" y="0"/>
          <a:ext cx="2760866" cy="2760827"/>
        </a:xfrm>
        <a:prstGeom prst="ellipse">
          <a:avLst/>
        </a:prstGeom>
        <a:solidFill>
          <a:schemeClr val="accent2">
            <a:alpha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rPr>
            <a:t>EVALUATE</a:t>
          </a:r>
        </a:p>
      </dsp:txBody>
      <dsp:txXfrm>
        <a:off x="3797299" y="404314"/>
        <a:ext cx="1952228" cy="19521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5747C-92D9-4E86-BE6E-23E1AF4F9A56}">
      <dsp:nvSpPr>
        <dsp:cNvPr id="0" name=""/>
        <dsp:cNvSpPr/>
      </dsp:nvSpPr>
      <dsp:spPr>
        <a:xfrm>
          <a:off x="650973" y="0"/>
          <a:ext cx="2760866" cy="2760827"/>
        </a:xfrm>
        <a:prstGeom prst="ellipse">
          <a:avLst/>
        </a:prstGeom>
        <a:solidFill>
          <a:schemeClr val="accent1">
            <a:alpha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Build</a:t>
          </a:r>
        </a:p>
      </dsp:txBody>
      <dsp:txXfrm>
        <a:off x="1055292" y="404314"/>
        <a:ext cx="1952228" cy="1952199"/>
      </dsp:txXfrm>
    </dsp:sp>
    <dsp:sp modelId="{1D71D9CD-AF0C-4A75-AA11-4D6A52C89881}">
      <dsp:nvSpPr>
        <dsp:cNvPr id="0" name=""/>
        <dsp:cNvSpPr/>
      </dsp:nvSpPr>
      <dsp:spPr>
        <a:xfrm>
          <a:off x="2072015" y="1841318"/>
          <a:ext cx="2760866" cy="2760827"/>
        </a:xfrm>
        <a:prstGeom prst="ellipse">
          <a:avLst/>
        </a:prstGeom>
        <a:solidFill>
          <a:schemeClr val="accent2">
            <a:alpha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rPr>
            <a:t>RESPOND</a:t>
          </a:r>
        </a:p>
      </dsp:txBody>
      <dsp:txXfrm>
        <a:off x="2476334" y="2245632"/>
        <a:ext cx="1952228" cy="1952199"/>
      </dsp:txXfrm>
    </dsp:sp>
    <dsp:sp modelId="{E1554348-3271-4664-81E8-7B66881948CB}">
      <dsp:nvSpPr>
        <dsp:cNvPr id="0" name=""/>
        <dsp:cNvSpPr/>
      </dsp:nvSpPr>
      <dsp:spPr>
        <a:xfrm>
          <a:off x="3392980" y="0"/>
          <a:ext cx="2760866" cy="2760827"/>
        </a:xfrm>
        <a:prstGeom prst="ellipse">
          <a:avLst/>
        </a:prstGeom>
        <a:solidFill>
          <a:schemeClr val="accent1">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Evaluate</a:t>
          </a:r>
        </a:p>
      </dsp:txBody>
      <dsp:txXfrm>
        <a:off x="3797299" y="404314"/>
        <a:ext cx="1952228" cy="19521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5747C-92D9-4E86-BE6E-23E1AF4F9A56}">
      <dsp:nvSpPr>
        <dsp:cNvPr id="0" name=""/>
        <dsp:cNvSpPr/>
      </dsp:nvSpPr>
      <dsp:spPr>
        <a:xfrm>
          <a:off x="650973" y="0"/>
          <a:ext cx="2760866" cy="2760827"/>
        </a:xfrm>
        <a:prstGeom prst="ellipse">
          <a:avLst/>
        </a:prstGeom>
        <a:solidFill>
          <a:schemeClr val="accent1">
            <a:alpha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Build</a:t>
          </a:r>
        </a:p>
      </dsp:txBody>
      <dsp:txXfrm>
        <a:off x="1055292" y="404314"/>
        <a:ext cx="1952228" cy="1952199"/>
      </dsp:txXfrm>
    </dsp:sp>
    <dsp:sp modelId="{1D71D9CD-AF0C-4A75-AA11-4D6A52C89881}">
      <dsp:nvSpPr>
        <dsp:cNvPr id="0" name=""/>
        <dsp:cNvSpPr/>
      </dsp:nvSpPr>
      <dsp:spPr>
        <a:xfrm>
          <a:off x="2072015" y="1841318"/>
          <a:ext cx="2760866" cy="2760827"/>
        </a:xfrm>
        <a:prstGeom prst="ellipse">
          <a:avLst/>
        </a:prstGeom>
        <a:solidFill>
          <a:schemeClr val="accent2">
            <a:alpha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rPr>
            <a:t>RESPOND</a:t>
          </a:r>
        </a:p>
      </dsp:txBody>
      <dsp:txXfrm>
        <a:off x="2476334" y="2245632"/>
        <a:ext cx="1952228" cy="1952199"/>
      </dsp:txXfrm>
    </dsp:sp>
    <dsp:sp modelId="{E1554348-3271-4664-81E8-7B66881948CB}">
      <dsp:nvSpPr>
        <dsp:cNvPr id="0" name=""/>
        <dsp:cNvSpPr/>
      </dsp:nvSpPr>
      <dsp:spPr>
        <a:xfrm>
          <a:off x="3392980" y="0"/>
          <a:ext cx="2760866" cy="2760827"/>
        </a:xfrm>
        <a:prstGeom prst="ellipse">
          <a:avLst/>
        </a:prstGeom>
        <a:solidFill>
          <a:schemeClr val="accent1">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Evaluate</a:t>
          </a:r>
        </a:p>
      </dsp:txBody>
      <dsp:txXfrm>
        <a:off x="3797299" y="404314"/>
        <a:ext cx="1952228" cy="19521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5747C-92D9-4E86-BE6E-23E1AF4F9A56}">
      <dsp:nvSpPr>
        <dsp:cNvPr id="0" name=""/>
        <dsp:cNvSpPr/>
      </dsp:nvSpPr>
      <dsp:spPr>
        <a:xfrm>
          <a:off x="650973" y="0"/>
          <a:ext cx="2760866" cy="2760827"/>
        </a:xfrm>
        <a:prstGeom prst="ellipse">
          <a:avLst/>
        </a:prstGeom>
        <a:solidFill>
          <a:schemeClr val="accent1">
            <a:alpha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Build</a:t>
          </a:r>
        </a:p>
      </dsp:txBody>
      <dsp:txXfrm>
        <a:off x="1055292" y="404314"/>
        <a:ext cx="1952228" cy="1952199"/>
      </dsp:txXfrm>
    </dsp:sp>
    <dsp:sp modelId="{1D71D9CD-AF0C-4A75-AA11-4D6A52C89881}">
      <dsp:nvSpPr>
        <dsp:cNvPr id="0" name=""/>
        <dsp:cNvSpPr/>
      </dsp:nvSpPr>
      <dsp:spPr>
        <a:xfrm>
          <a:off x="2072015" y="1841318"/>
          <a:ext cx="2760866" cy="2760827"/>
        </a:xfrm>
        <a:prstGeom prst="ellipse">
          <a:avLst/>
        </a:prstGeom>
        <a:solidFill>
          <a:schemeClr val="accent2">
            <a:alpha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rPr>
            <a:t>RESPOND</a:t>
          </a:r>
        </a:p>
      </dsp:txBody>
      <dsp:txXfrm>
        <a:off x="2476334" y="2245632"/>
        <a:ext cx="1952228" cy="1952199"/>
      </dsp:txXfrm>
    </dsp:sp>
    <dsp:sp modelId="{E1554348-3271-4664-81E8-7B66881948CB}">
      <dsp:nvSpPr>
        <dsp:cNvPr id="0" name=""/>
        <dsp:cNvSpPr/>
      </dsp:nvSpPr>
      <dsp:spPr>
        <a:xfrm>
          <a:off x="3392980" y="0"/>
          <a:ext cx="2760866" cy="2760827"/>
        </a:xfrm>
        <a:prstGeom prst="ellipse">
          <a:avLst/>
        </a:prstGeom>
        <a:solidFill>
          <a:schemeClr val="accent1">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Evaluate</a:t>
          </a:r>
        </a:p>
      </dsp:txBody>
      <dsp:txXfrm>
        <a:off x="3797299" y="404314"/>
        <a:ext cx="1952228" cy="19521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5747C-92D9-4E86-BE6E-23E1AF4F9A56}">
      <dsp:nvSpPr>
        <dsp:cNvPr id="0" name=""/>
        <dsp:cNvSpPr/>
      </dsp:nvSpPr>
      <dsp:spPr>
        <a:xfrm>
          <a:off x="650973" y="0"/>
          <a:ext cx="2760866" cy="2760827"/>
        </a:xfrm>
        <a:prstGeom prst="ellipse">
          <a:avLst/>
        </a:prstGeom>
        <a:solidFill>
          <a:schemeClr val="accent1">
            <a:alpha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Build</a:t>
          </a:r>
        </a:p>
      </dsp:txBody>
      <dsp:txXfrm>
        <a:off x="1055292" y="404314"/>
        <a:ext cx="1952228" cy="1952199"/>
      </dsp:txXfrm>
    </dsp:sp>
    <dsp:sp modelId="{1D71D9CD-AF0C-4A75-AA11-4D6A52C89881}">
      <dsp:nvSpPr>
        <dsp:cNvPr id="0" name=""/>
        <dsp:cNvSpPr/>
      </dsp:nvSpPr>
      <dsp:spPr>
        <a:xfrm>
          <a:off x="2072015" y="1841318"/>
          <a:ext cx="2760866" cy="2760827"/>
        </a:xfrm>
        <a:prstGeom prst="ellipse">
          <a:avLst/>
        </a:prstGeom>
        <a:solidFill>
          <a:schemeClr val="accent2">
            <a:alpha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rPr>
            <a:t>RESPOND</a:t>
          </a:r>
        </a:p>
      </dsp:txBody>
      <dsp:txXfrm>
        <a:off x="2476334" y="2245632"/>
        <a:ext cx="1952228" cy="1952199"/>
      </dsp:txXfrm>
    </dsp:sp>
    <dsp:sp modelId="{E1554348-3271-4664-81E8-7B66881948CB}">
      <dsp:nvSpPr>
        <dsp:cNvPr id="0" name=""/>
        <dsp:cNvSpPr/>
      </dsp:nvSpPr>
      <dsp:spPr>
        <a:xfrm>
          <a:off x="3392980" y="0"/>
          <a:ext cx="2760866" cy="2760827"/>
        </a:xfrm>
        <a:prstGeom prst="ellipse">
          <a:avLst/>
        </a:prstGeom>
        <a:solidFill>
          <a:schemeClr val="accent1">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Evaluate</a:t>
          </a:r>
        </a:p>
      </dsp:txBody>
      <dsp:txXfrm>
        <a:off x="3797299" y="404314"/>
        <a:ext cx="1952228" cy="19521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5747C-92D9-4E86-BE6E-23E1AF4F9A56}">
      <dsp:nvSpPr>
        <dsp:cNvPr id="0" name=""/>
        <dsp:cNvSpPr/>
      </dsp:nvSpPr>
      <dsp:spPr>
        <a:xfrm>
          <a:off x="650973" y="0"/>
          <a:ext cx="2760866" cy="2760827"/>
        </a:xfrm>
        <a:prstGeom prst="ellipse">
          <a:avLst/>
        </a:prstGeom>
        <a:solidFill>
          <a:schemeClr val="accent1">
            <a:alpha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Build</a:t>
          </a:r>
        </a:p>
      </dsp:txBody>
      <dsp:txXfrm>
        <a:off x="1055292" y="404314"/>
        <a:ext cx="1952228" cy="1952199"/>
      </dsp:txXfrm>
    </dsp:sp>
    <dsp:sp modelId="{1D71D9CD-AF0C-4A75-AA11-4D6A52C89881}">
      <dsp:nvSpPr>
        <dsp:cNvPr id="0" name=""/>
        <dsp:cNvSpPr/>
      </dsp:nvSpPr>
      <dsp:spPr>
        <a:xfrm>
          <a:off x="2072015" y="1841318"/>
          <a:ext cx="2760866" cy="2760827"/>
        </a:xfrm>
        <a:prstGeom prst="ellipse">
          <a:avLst/>
        </a:prstGeom>
        <a:solidFill>
          <a:schemeClr val="accent2">
            <a:alpha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rPr>
            <a:t>RESPOND</a:t>
          </a:r>
        </a:p>
      </dsp:txBody>
      <dsp:txXfrm>
        <a:off x="2476334" y="2245632"/>
        <a:ext cx="1952228" cy="1952199"/>
      </dsp:txXfrm>
    </dsp:sp>
    <dsp:sp modelId="{E1554348-3271-4664-81E8-7B66881948CB}">
      <dsp:nvSpPr>
        <dsp:cNvPr id="0" name=""/>
        <dsp:cNvSpPr/>
      </dsp:nvSpPr>
      <dsp:spPr>
        <a:xfrm>
          <a:off x="3392980" y="0"/>
          <a:ext cx="2760866" cy="2760827"/>
        </a:xfrm>
        <a:prstGeom prst="ellipse">
          <a:avLst/>
        </a:prstGeom>
        <a:solidFill>
          <a:schemeClr val="accent1">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Evaluate</a:t>
          </a:r>
        </a:p>
      </dsp:txBody>
      <dsp:txXfrm>
        <a:off x="3797299" y="404314"/>
        <a:ext cx="1952228" cy="195219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5747C-92D9-4E86-BE6E-23E1AF4F9A56}">
      <dsp:nvSpPr>
        <dsp:cNvPr id="0" name=""/>
        <dsp:cNvSpPr/>
      </dsp:nvSpPr>
      <dsp:spPr>
        <a:xfrm>
          <a:off x="650973" y="0"/>
          <a:ext cx="2760866" cy="2760827"/>
        </a:xfrm>
        <a:prstGeom prst="ellipse">
          <a:avLst/>
        </a:prstGeom>
        <a:solidFill>
          <a:schemeClr val="accent1">
            <a:alpha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Build</a:t>
          </a:r>
        </a:p>
      </dsp:txBody>
      <dsp:txXfrm>
        <a:off x="1055292" y="404314"/>
        <a:ext cx="1952228" cy="1952199"/>
      </dsp:txXfrm>
    </dsp:sp>
    <dsp:sp modelId="{1D71D9CD-AF0C-4A75-AA11-4D6A52C89881}">
      <dsp:nvSpPr>
        <dsp:cNvPr id="0" name=""/>
        <dsp:cNvSpPr/>
      </dsp:nvSpPr>
      <dsp:spPr>
        <a:xfrm>
          <a:off x="2072015" y="1841318"/>
          <a:ext cx="2760866" cy="2760827"/>
        </a:xfrm>
        <a:prstGeom prst="ellipse">
          <a:avLst/>
        </a:prstGeom>
        <a:solidFill>
          <a:schemeClr val="accent2">
            <a:alpha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rPr>
            <a:t>RESPOND</a:t>
          </a:r>
        </a:p>
      </dsp:txBody>
      <dsp:txXfrm>
        <a:off x="2476334" y="2245632"/>
        <a:ext cx="1952228" cy="1952199"/>
      </dsp:txXfrm>
    </dsp:sp>
    <dsp:sp modelId="{E1554348-3271-4664-81E8-7B66881948CB}">
      <dsp:nvSpPr>
        <dsp:cNvPr id="0" name=""/>
        <dsp:cNvSpPr/>
      </dsp:nvSpPr>
      <dsp:spPr>
        <a:xfrm>
          <a:off x="3392980" y="0"/>
          <a:ext cx="2760866" cy="2760827"/>
        </a:xfrm>
        <a:prstGeom prst="ellipse">
          <a:avLst/>
        </a:prstGeom>
        <a:solidFill>
          <a:schemeClr val="accent1">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Evaluate</a:t>
          </a:r>
        </a:p>
      </dsp:txBody>
      <dsp:txXfrm>
        <a:off x="3797299" y="404314"/>
        <a:ext cx="1952228" cy="1952199"/>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5.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6.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7.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8.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9.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473FCF-32B7-4939-8DE0-2B8D8B3E8CA1}"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BAB2F3-0042-416C-B2D1-32026F1063AB}" type="slidenum">
              <a:rPr lang="en-US" smtClean="0"/>
              <a:t>‹#›</a:t>
            </a:fld>
            <a:endParaRPr lang="en-US"/>
          </a:p>
        </p:txBody>
      </p:sp>
    </p:spTree>
    <p:extLst>
      <p:ext uri="{BB962C8B-B14F-4D97-AF65-F5344CB8AC3E}">
        <p14:creationId xmlns:p14="http://schemas.microsoft.com/office/powerpoint/2010/main" val="3002390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6e698ed596_4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b="1" dirty="0">
              <a:solidFill>
                <a:schemeClr val="dk1"/>
              </a:solidFill>
            </a:endParaRPr>
          </a:p>
        </p:txBody>
      </p:sp>
      <p:sp>
        <p:nvSpPr>
          <p:cNvPr id="102" name="Google Shape;102;g6e698ed596_4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3053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7D5B1-D970-4A5D-A6B6-8A236303A9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3E9DDA-C5DA-45DF-8B30-94E17B251A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74E35F-0920-4A16-BD19-C9A28C857032}"/>
              </a:ext>
            </a:extLst>
          </p:cNvPr>
          <p:cNvSpPr>
            <a:spLocks noGrp="1"/>
          </p:cNvSpPr>
          <p:nvPr>
            <p:ph type="dt" sz="half" idx="10"/>
          </p:nvPr>
        </p:nvSpPr>
        <p:spPr/>
        <p:txBody>
          <a:bodyPr/>
          <a:lstStyle/>
          <a:p>
            <a:fld id="{575795A1-D017-4CB8-9BF6-A571A7F2A5FC}" type="datetime1">
              <a:rPr lang="en-US" smtClean="0"/>
              <a:t>4/10/2025</a:t>
            </a:fld>
            <a:endParaRPr lang="en-US"/>
          </a:p>
        </p:txBody>
      </p:sp>
      <p:sp>
        <p:nvSpPr>
          <p:cNvPr id="5" name="Footer Placeholder 4">
            <a:extLst>
              <a:ext uri="{FF2B5EF4-FFF2-40B4-BE49-F238E27FC236}">
                <a16:creationId xmlns:a16="http://schemas.microsoft.com/office/drawing/2014/main" id="{E7BD976B-4C5F-4105-ACB1-5771F5A004EE}"/>
              </a:ext>
            </a:extLst>
          </p:cNvPr>
          <p:cNvSpPr>
            <a:spLocks noGrp="1"/>
          </p:cNvSpPr>
          <p:nvPr>
            <p:ph type="ftr" sz="quarter" idx="11"/>
          </p:nvPr>
        </p:nvSpPr>
        <p:spPr/>
        <p:txBody>
          <a:bodyPr/>
          <a:lstStyle/>
          <a:p>
            <a:r>
              <a:rPr lang="en-US"/>
              <a:t>DRAFT/NOT FINAL</a:t>
            </a:r>
          </a:p>
        </p:txBody>
      </p:sp>
      <p:sp>
        <p:nvSpPr>
          <p:cNvPr id="6" name="Slide Number Placeholder 5">
            <a:extLst>
              <a:ext uri="{FF2B5EF4-FFF2-40B4-BE49-F238E27FC236}">
                <a16:creationId xmlns:a16="http://schemas.microsoft.com/office/drawing/2014/main" id="{6351F98F-CDD2-4625-AD8F-5B9BAC54811C}"/>
              </a:ext>
            </a:extLst>
          </p:cNvPr>
          <p:cNvSpPr>
            <a:spLocks noGrp="1"/>
          </p:cNvSpPr>
          <p:nvPr>
            <p:ph type="sldNum" sz="quarter" idx="12"/>
          </p:nvPr>
        </p:nvSpPr>
        <p:spPr/>
        <p:txBody>
          <a:bodyPr/>
          <a:lstStyle/>
          <a:p>
            <a:fld id="{EE000681-8350-45C5-97B5-D801E41A5832}" type="slidenum">
              <a:rPr lang="en-US" smtClean="0"/>
              <a:t>‹#›</a:t>
            </a:fld>
            <a:endParaRPr lang="en-US"/>
          </a:p>
        </p:txBody>
      </p:sp>
    </p:spTree>
    <p:extLst>
      <p:ext uri="{BB962C8B-B14F-4D97-AF65-F5344CB8AC3E}">
        <p14:creationId xmlns:p14="http://schemas.microsoft.com/office/powerpoint/2010/main" val="598611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2178D-055B-4F6F-824F-A40CC6B9C5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2D1FEF-16DF-40D0-AA04-D7978B81B5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B0DEDA-DA80-4C79-8404-901A3B02EC51}"/>
              </a:ext>
            </a:extLst>
          </p:cNvPr>
          <p:cNvSpPr>
            <a:spLocks noGrp="1"/>
          </p:cNvSpPr>
          <p:nvPr>
            <p:ph type="dt" sz="half" idx="10"/>
          </p:nvPr>
        </p:nvSpPr>
        <p:spPr/>
        <p:txBody>
          <a:bodyPr/>
          <a:lstStyle/>
          <a:p>
            <a:fld id="{EE8DF4A9-2531-4198-8F2F-C4F7D454F3CA}" type="datetime1">
              <a:rPr lang="en-US" smtClean="0"/>
              <a:t>4/10/2025</a:t>
            </a:fld>
            <a:endParaRPr lang="en-US"/>
          </a:p>
        </p:txBody>
      </p:sp>
      <p:sp>
        <p:nvSpPr>
          <p:cNvPr id="5" name="Footer Placeholder 4">
            <a:extLst>
              <a:ext uri="{FF2B5EF4-FFF2-40B4-BE49-F238E27FC236}">
                <a16:creationId xmlns:a16="http://schemas.microsoft.com/office/drawing/2014/main" id="{E5A4C865-4F44-40EF-8F27-655A1A607EDC}"/>
              </a:ext>
            </a:extLst>
          </p:cNvPr>
          <p:cNvSpPr>
            <a:spLocks noGrp="1"/>
          </p:cNvSpPr>
          <p:nvPr>
            <p:ph type="ftr" sz="quarter" idx="11"/>
          </p:nvPr>
        </p:nvSpPr>
        <p:spPr/>
        <p:txBody>
          <a:bodyPr/>
          <a:lstStyle/>
          <a:p>
            <a:r>
              <a:rPr lang="en-US"/>
              <a:t>DRAFT/NOT FINAL</a:t>
            </a:r>
          </a:p>
        </p:txBody>
      </p:sp>
      <p:sp>
        <p:nvSpPr>
          <p:cNvPr id="6" name="Slide Number Placeholder 5">
            <a:extLst>
              <a:ext uri="{FF2B5EF4-FFF2-40B4-BE49-F238E27FC236}">
                <a16:creationId xmlns:a16="http://schemas.microsoft.com/office/drawing/2014/main" id="{FCD0FD56-8D6E-4A60-A7EB-0DB3E3AE0EF5}"/>
              </a:ext>
            </a:extLst>
          </p:cNvPr>
          <p:cNvSpPr>
            <a:spLocks noGrp="1"/>
          </p:cNvSpPr>
          <p:nvPr>
            <p:ph type="sldNum" sz="quarter" idx="12"/>
          </p:nvPr>
        </p:nvSpPr>
        <p:spPr/>
        <p:txBody>
          <a:bodyPr/>
          <a:lstStyle/>
          <a:p>
            <a:fld id="{EE000681-8350-45C5-97B5-D801E41A5832}" type="slidenum">
              <a:rPr lang="en-US" smtClean="0"/>
              <a:t>‹#›</a:t>
            </a:fld>
            <a:endParaRPr lang="en-US"/>
          </a:p>
        </p:txBody>
      </p:sp>
    </p:spTree>
    <p:extLst>
      <p:ext uri="{BB962C8B-B14F-4D97-AF65-F5344CB8AC3E}">
        <p14:creationId xmlns:p14="http://schemas.microsoft.com/office/powerpoint/2010/main" val="3907085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F19FB2-EB0F-42D1-8B35-03B81D66C8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674F01-5A06-4497-AB9C-9E4B287C18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B8EB90-57C5-433C-87C3-121C08968EB3}"/>
              </a:ext>
            </a:extLst>
          </p:cNvPr>
          <p:cNvSpPr>
            <a:spLocks noGrp="1"/>
          </p:cNvSpPr>
          <p:nvPr>
            <p:ph type="dt" sz="half" idx="10"/>
          </p:nvPr>
        </p:nvSpPr>
        <p:spPr/>
        <p:txBody>
          <a:bodyPr/>
          <a:lstStyle/>
          <a:p>
            <a:fld id="{5984D729-3E0A-49EF-9E16-CF5F1564CFE9}" type="datetime1">
              <a:rPr lang="en-US" smtClean="0"/>
              <a:t>4/10/2025</a:t>
            </a:fld>
            <a:endParaRPr lang="en-US"/>
          </a:p>
        </p:txBody>
      </p:sp>
      <p:sp>
        <p:nvSpPr>
          <p:cNvPr id="5" name="Footer Placeholder 4">
            <a:extLst>
              <a:ext uri="{FF2B5EF4-FFF2-40B4-BE49-F238E27FC236}">
                <a16:creationId xmlns:a16="http://schemas.microsoft.com/office/drawing/2014/main" id="{3406C530-6BDD-4F2A-AAA2-20304E36AEDA}"/>
              </a:ext>
            </a:extLst>
          </p:cNvPr>
          <p:cNvSpPr>
            <a:spLocks noGrp="1"/>
          </p:cNvSpPr>
          <p:nvPr>
            <p:ph type="ftr" sz="quarter" idx="11"/>
          </p:nvPr>
        </p:nvSpPr>
        <p:spPr/>
        <p:txBody>
          <a:bodyPr/>
          <a:lstStyle/>
          <a:p>
            <a:r>
              <a:rPr lang="en-US"/>
              <a:t>DRAFT/NOT FINAL</a:t>
            </a:r>
          </a:p>
        </p:txBody>
      </p:sp>
      <p:sp>
        <p:nvSpPr>
          <p:cNvPr id="6" name="Slide Number Placeholder 5">
            <a:extLst>
              <a:ext uri="{FF2B5EF4-FFF2-40B4-BE49-F238E27FC236}">
                <a16:creationId xmlns:a16="http://schemas.microsoft.com/office/drawing/2014/main" id="{CA677172-FDDB-4EC6-9D13-C4000EA3174D}"/>
              </a:ext>
            </a:extLst>
          </p:cNvPr>
          <p:cNvSpPr>
            <a:spLocks noGrp="1"/>
          </p:cNvSpPr>
          <p:nvPr>
            <p:ph type="sldNum" sz="quarter" idx="12"/>
          </p:nvPr>
        </p:nvSpPr>
        <p:spPr/>
        <p:txBody>
          <a:bodyPr/>
          <a:lstStyle/>
          <a:p>
            <a:fld id="{EE000681-8350-45C5-97B5-D801E41A5832}" type="slidenum">
              <a:rPr lang="en-US" smtClean="0"/>
              <a:t>‹#›</a:t>
            </a:fld>
            <a:endParaRPr lang="en-US"/>
          </a:p>
        </p:txBody>
      </p:sp>
    </p:spTree>
    <p:extLst>
      <p:ext uri="{BB962C8B-B14F-4D97-AF65-F5344CB8AC3E}">
        <p14:creationId xmlns:p14="http://schemas.microsoft.com/office/powerpoint/2010/main" val="229989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94E08-82DC-440C-BFE7-FE292E8887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40D47B-8D6B-4D4A-9895-9B3F08F0C8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9303EF-C528-4DEB-9DDA-99D48858E282}"/>
              </a:ext>
            </a:extLst>
          </p:cNvPr>
          <p:cNvSpPr>
            <a:spLocks noGrp="1"/>
          </p:cNvSpPr>
          <p:nvPr>
            <p:ph type="dt" sz="half" idx="10"/>
          </p:nvPr>
        </p:nvSpPr>
        <p:spPr/>
        <p:txBody>
          <a:bodyPr/>
          <a:lstStyle/>
          <a:p>
            <a:fld id="{5DEEF578-CC67-482B-8D51-0780A6580D95}" type="datetimeFigureOut">
              <a:rPr lang="en-US" smtClean="0"/>
              <a:t>4/10/2025</a:t>
            </a:fld>
            <a:endParaRPr lang="en-US" dirty="0"/>
          </a:p>
        </p:txBody>
      </p:sp>
      <p:sp>
        <p:nvSpPr>
          <p:cNvPr id="5" name="Footer Placeholder 4">
            <a:extLst>
              <a:ext uri="{FF2B5EF4-FFF2-40B4-BE49-F238E27FC236}">
                <a16:creationId xmlns:a16="http://schemas.microsoft.com/office/drawing/2014/main" id="{3028BEE1-5B31-4F18-B7DA-B27958A07FF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660C70-E4DF-400B-9E91-AE54989DD2CC}"/>
              </a:ext>
            </a:extLst>
          </p:cNvPr>
          <p:cNvSpPr>
            <a:spLocks noGrp="1"/>
          </p:cNvSpPr>
          <p:nvPr>
            <p:ph type="sldNum" sz="quarter" idx="12"/>
          </p:nvPr>
        </p:nvSpPr>
        <p:spPr/>
        <p:txBody>
          <a:bodyPr/>
          <a:lstStyle/>
          <a:p>
            <a:fld id="{6BE67696-C605-49BA-932B-33BB49BEB5E1}" type="slidenum">
              <a:rPr lang="en-US" smtClean="0"/>
              <a:t>‹#›</a:t>
            </a:fld>
            <a:endParaRPr lang="en-US" dirty="0"/>
          </a:p>
        </p:txBody>
      </p:sp>
    </p:spTree>
    <p:extLst>
      <p:ext uri="{BB962C8B-B14F-4D97-AF65-F5344CB8AC3E}">
        <p14:creationId xmlns:p14="http://schemas.microsoft.com/office/powerpoint/2010/main" val="2760917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AB08D-319D-47C3-8A32-3040CAEC40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919AD1-90B4-490D-8AB7-D06DF3C032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03A801-2842-481C-A4F4-4B08DF3B78F5}"/>
              </a:ext>
            </a:extLst>
          </p:cNvPr>
          <p:cNvSpPr>
            <a:spLocks noGrp="1"/>
          </p:cNvSpPr>
          <p:nvPr>
            <p:ph type="dt" sz="half" idx="10"/>
          </p:nvPr>
        </p:nvSpPr>
        <p:spPr/>
        <p:txBody>
          <a:bodyPr/>
          <a:lstStyle/>
          <a:p>
            <a:fld id="{5DEEF578-CC67-482B-8D51-0780A6580D95}" type="datetimeFigureOut">
              <a:rPr lang="en-US" smtClean="0"/>
              <a:t>4/10/2025</a:t>
            </a:fld>
            <a:endParaRPr lang="en-US" dirty="0"/>
          </a:p>
        </p:txBody>
      </p:sp>
      <p:sp>
        <p:nvSpPr>
          <p:cNvPr id="5" name="Footer Placeholder 4">
            <a:extLst>
              <a:ext uri="{FF2B5EF4-FFF2-40B4-BE49-F238E27FC236}">
                <a16:creationId xmlns:a16="http://schemas.microsoft.com/office/drawing/2014/main" id="{5C0A80DB-D09B-4D11-AEE1-BE83B05E2E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E7FE34E-6925-49CA-A29F-F347519084B9}"/>
              </a:ext>
            </a:extLst>
          </p:cNvPr>
          <p:cNvSpPr>
            <a:spLocks noGrp="1"/>
          </p:cNvSpPr>
          <p:nvPr>
            <p:ph type="sldNum" sz="quarter" idx="12"/>
          </p:nvPr>
        </p:nvSpPr>
        <p:spPr/>
        <p:txBody>
          <a:bodyPr/>
          <a:lstStyle/>
          <a:p>
            <a:fld id="{6BE67696-C605-49BA-932B-33BB49BEB5E1}" type="slidenum">
              <a:rPr lang="en-US" smtClean="0"/>
              <a:t>‹#›</a:t>
            </a:fld>
            <a:endParaRPr lang="en-US" dirty="0"/>
          </a:p>
        </p:txBody>
      </p:sp>
    </p:spTree>
    <p:extLst>
      <p:ext uri="{BB962C8B-B14F-4D97-AF65-F5344CB8AC3E}">
        <p14:creationId xmlns:p14="http://schemas.microsoft.com/office/powerpoint/2010/main" val="950400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72381-0D2A-43EC-9BA8-0E11799A48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95B749-F88F-4A51-ABAA-54F5E798ED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9543F6-769A-4E02-9931-34AC87E968E6}"/>
              </a:ext>
            </a:extLst>
          </p:cNvPr>
          <p:cNvSpPr>
            <a:spLocks noGrp="1"/>
          </p:cNvSpPr>
          <p:nvPr>
            <p:ph type="dt" sz="half" idx="10"/>
          </p:nvPr>
        </p:nvSpPr>
        <p:spPr/>
        <p:txBody>
          <a:bodyPr/>
          <a:lstStyle/>
          <a:p>
            <a:fld id="{5DEEF578-CC67-482B-8D51-0780A6580D95}" type="datetimeFigureOut">
              <a:rPr lang="en-US" smtClean="0"/>
              <a:t>4/10/2025</a:t>
            </a:fld>
            <a:endParaRPr lang="en-US" dirty="0"/>
          </a:p>
        </p:txBody>
      </p:sp>
      <p:sp>
        <p:nvSpPr>
          <p:cNvPr id="5" name="Footer Placeholder 4">
            <a:extLst>
              <a:ext uri="{FF2B5EF4-FFF2-40B4-BE49-F238E27FC236}">
                <a16:creationId xmlns:a16="http://schemas.microsoft.com/office/drawing/2014/main" id="{F88FE008-4684-488B-93F8-492F315609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C5239E9-E6AA-445F-A66E-B5554789D569}"/>
              </a:ext>
            </a:extLst>
          </p:cNvPr>
          <p:cNvSpPr>
            <a:spLocks noGrp="1"/>
          </p:cNvSpPr>
          <p:nvPr>
            <p:ph type="sldNum" sz="quarter" idx="12"/>
          </p:nvPr>
        </p:nvSpPr>
        <p:spPr/>
        <p:txBody>
          <a:bodyPr/>
          <a:lstStyle/>
          <a:p>
            <a:fld id="{6BE67696-C605-49BA-932B-33BB49BEB5E1}" type="slidenum">
              <a:rPr lang="en-US" smtClean="0"/>
              <a:t>‹#›</a:t>
            </a:fld>
            <a:endParaRPr lang="en-US" dirty="0"/>
          </a:p>
        </p:txBody>
      </p:sp>
    </p:spTree>
    <p:extLst>
      <p:ext uri="{BB962C8B-B14F-4D97-AF65-F5344CB8AC3E}">
        <p14:creationId xmlns:p14="http://schemas.microsoft.com/office/powerpoint/2010/main" val="3211546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B031E-8010-46FD-B7F8-42FFEA8FA1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624B36-0600-450D-9E25-3B1C673A8B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0698FA-4EE5-4CB7-BB60-C3E92EDD54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975B4F-832B-401B-B8E2-F2B73EF4BF34}"/>
              </a:ext>
            </a:extLst>
          </p:cNvPr>
          <p:cNvSpPr>
            <a:spLocks noGrp="1"/>
          </p:cNvSpPr>
          <p:nvPr>
            <p:ph type="dt" sz="half" idx="10"/>
          </p:nvPr>
        </p:nvSpPr>
        <p:spPr/>
        <p:txBody>
          <a:bodyPr/>
          <a:lstStyle/>
          <a:p>
            <a:fld id="{5DEEF578-CC67-482B-8D51-0780A6580D95}" type="datetimeFigureOut">
              <a:rPr lang="en-US" smtClean="0"/>
              <a:t>4/10/2025</a:t>
            </a:fld>
            <a:endParaRPr lang="en-US" dirty="0"/>
          </a:p>
        </p:txBody>
      </p:sp>
      <p:sp>
        <p:nvSpPr>
          <p:cNvPr id="6" name="Footer Placeholder 5">
            <a:extLst>
              <a:ext uri="{FF2B5EF4-FFF2-40B4-BE49-F238E27FC236}">
                <a16:creationId xmlns:a16="http://schemas.microsoft.com/office/drawing/2014/main" id="{90F29AF6-2D7A-4B84-9168-A6842B0C8E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1E5FA0-8E24-4AEA-9020-690F9ABEEFCD}"/>
              </a:ext>
            </a:extLst>
          </p:cNvPr>
          <p:cNvSpPr>
            <a:spLocks noGrp="1"/>
          </p:cNvSpPr>
          <p:nvPr>
            <p:ph type="sldNum" sz="quarter" idx="12"/>
          </p:nvPr>
        </p:nvSpPr>
        <p:spPr/>
        <p:txBody>
          <a:bodyPr/>
          <a:lstStyle/>
          <a:p>
            <a:fld id="{6BE67696-C605-49BA-932B-33BB49BEB5E1}" type="slidenum">
              <a:rPr lang="en-US" smtClean="0"/>
              <a:t>‹#›</a:t>
            </a:fld>
            <a:endParaRPr lang="en-US" dirty="0"/>
          </a:p>
        </p:txBody>
      </p:sp>
    </p:spTree>
    <p:extLst>
      <p:ext uri="{BB962C8B-B14F-4D97-AF65-F5344CB8AC3E}">
        <p14:creationId xmlns:p14="http://schemas.microsoft.com/office/powerpoint/2010/main" val="399102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9677-8570-46B0-AB96-E90F531432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669525-70A0-42EE-8169-D91A664CEC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578234-8FB3-4FB1-A740-E291439FA2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25500C-1ED6-485F-9B01-066CD25961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244014-C78F-44AB-A39A-264100DCFC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FC37F3-949D-4DB7-A894-0FFF7374B099}"/>
              </a:ext>
            </a:extLst>
          </p:cNvPr>
          <p:cNvSpPr>
            <a:spLocks noGrp="1"/>
          </p:cNvSpPr>
          <p:nvPr>
            <p:ph type="dt" sz="half" idx="10"/>
          </p:nvPr>
        </p:nvSpPr>
        <p:spPr/>
        <p:txBody>
          <a:bodyPr/>
          <a:lstStyle/>
          <a:p>
            <a:fld id="{5DEEF578-CC67-482B-8D51-0780A6580D95}" type="datetimeFigureOut">
              <a:rPr lang="en-US" smtClean="0"/>
              <a:t>4/10/2025</a:t>
            </a:fld>
            <a:endParaRPr lang="en-US" dirty="0"/>
          </a:p>
        </p:txBody>
      </p:sp>
      <p:sp>
        <p:nvSpPr>
          <p:cNvPr id="8" name="Footer Placeholder 7">
            <a:extLst>
              <a:ext uri="{FF2B5EF4-FFF2-40B4-BE49-F238E27FC236}">
                <a16:creationId xmlns:a16="http://schemas.microsoft.com/office/drawing/2014/main" id="{C3E8411A-657F-43D2-A949-FF5308EC2F1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E56C38B-4D1D-4499-952E-FCD74233EF6E}"/>
              </a:ext>
            </a:extLst>
          </p:cNvPr>
          <p:cNvSpPr>
            <a:spLocks noGrp="1"/>
          </p:cNvSpPr>
          <p:nvPr>
            <p:ph type="sldNum" sz="quarter" idx="12"/>
          </p:nvPr>
        </p:nvSpPr>
        <p:spPr/>
        <p:txBody>
          <a:bodyPr/>
          <a:lstStyle/>
          <a:p>
            <a:fld id="{6BE67696-C605-49BA-932B-33BB49BEB5E1}" type="slidenum">
              <a:rPr lang="en-US" smtClean="0"/>
              <a:t>‹#›</a:t>
            </a:fld>
            <a:endParaRPr lang="en-US" dirty="0"/>
          </a:p>
        </p:txBody>
      </p:sp>
    </p:spTree>
    <p:extLst>
      <p:ext uri="{BB962C8B-B14F-4D97-AF65-F5344CB8AC3E}">
        <p14:creationId xmlns:p14="http://schemas.microsoft.com/office/powerpoint/2010/main" val="421900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48597-A5D9-4CE3-92F5-8A139A327E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EEE267-CE5C-42C1-A60B-EB6243CBF1ED}"/>
              </a:ext>
            </a:extLst>
          </p:cNvPr>
          <p:cNvSpPr>
            <a:spLocks noGrp="1"/>
          </p:cNvSpPr>
          <p:nvPr>
            <p:ph type="dt" sz="half" idx="10"/>
          </p:nvPr>
        </p:nvSpPr>
        <p:spPr/>
        <p:txBody>
          <a:bodyPr/>
          <a:lstStyle/>
          <a:p>
            <a:fld id="{5DEEF578-CC67-482B-8D51-0780A6580D95}" type="datetimeFigureOut">
              <a:rPr lang="en-US" smtClean="0"/>
              <a:t>4/10/2025</a:t>
            </a:fld>
            <a:endParaRPr lang="en-US" dirty="0"/>
          </a:p>
        </p:txBody>
      </p:sp>
      <p:sp>
        <p:nvSpPr>
          <p:cNvPr id="4" name="Footer Placeholder 3">
            <a:extLst>
              <a:ext uri="{FF2B5EF4-FFF2-40B4-BE49-F238E27FC236}">
                <a16:creationId xmlns:a16="http://schemas.microsoft.com/office/drawing/2014/main" id="{2DBDDD8F-DF5F-4627-A610-F1763FB28A6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31FB0E9-552E-4A15-9047-084C2D71AFA7}"/>
              </a:ext>
            </a:extLst>
          </p:cNvPr>
          <p:cNvSpPr>
            <a:spLocks noGrp="1"/>
          </p:cNvSpPr>
          <p:nvPr>
            <p:ph type="sldNum" sz="quarter" idx="12"/>
          </p:nvPr>
        </p:nvSpPr>
        <p:spPr/>
        <p:txBody>
          <a:bodyPr/>
          <a:lstStyle/>
          <a:p>
            <a:fld id="{6BE67696-C605-49BA-932B-33BB49BEB5E1}" type="slidenum">
              <a:rPr lang="en-US" smtClean="0"/>
              <a:t>‹#›</a:t>
            </a:fld>
            <a:endParaRPr lang="en-US" dirty="0"/>
          </a:p>
        </p:txBody>
      </p:sp>
    </p:spTree>
    <p:extLst>
      <p:ext uri="{BB962C8B-B14F-4D97-AF65-F5344CB8AC3E}">
        <p14:creationId xmlns:p14="http://schemas.microsoft.com/office/powerpoint/2010/main" val="2688379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E43C69-3B41-4F0B-88EC-93CCD0C3D81C}"/>
              </a:ext>
            </a:extLst>
          </p:cNvPr>
          <p:cNvSpPr>
            <a:spLocks noGrp="1"/>
          </p:cNvSpPr>
          <p:nvPr>
            <p:ph type="dt" sz="half" idx="10"/>
          </p:nvPr>
        </p:nvSpPr>
        <p:spPr/>
        <p:txBody>
          <a:bodyPr/>
          <a:lstStyle/>
          <a:p>
            <a:fld id="{5DEEF578-CC67-482B-8D51-0780A6580D95}" type="datetimeFigureOut">
              <a:rPr lang="en-US" smtClean="0"/>
              <a:t>4/10/2025</a:t>
            </a:fld>
            <a:endParaRPr lang="en-US" dirty="0"/>
          </a:p>
        </p:txBody>
      </p:sp>
      <p:sp>
        <p:nvSpPr>
          <p:cNvPr id="3" name="Footer Placeholder 2">
            <a:extLst>
              <a:ext uri="{FF2B5EF4-FFF2-40B4-BE49-F238E27FC236}">
                <a16:creationId xmlns:a16="http://schemas.microsoft.com/office/drawing/2014/main" id="{8A70A296-8626-4147-81F7-DF49358361D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482AB74-6C71-4C85-B162-0475229F8B79}"/>
              </a:ext>
            </a:extLst>
          </p:cNvPr>
          <p:cNvSpPr>
            <a:spLocks noGrp="1"/>
          </p:cNvSpPr>
          <p:nvPr>
            <p:ph type="sldNum" sz="quarter" idx="12"/>
          </p:nvPr>
        </p:nvSpPr>
        <p:spPr/>
        <p:txBody>
          <a:bodyPr/>
          <a:lstStyle/>
          <a:p>
            <a:fld id="{6BE67696-C605-49BA-932B-33BB49BEB5E1}" type="slidenum">
              <a:rPr lang="en-US" smtClean="0"/>
              <a:t>‹#›</a:t>
            </a:fld>
            <a:endParaRPr lang="en-US" dirty="0"/>
          </a:p>
        </p:txBody>
      </p:sp>
    </p:spTree>
    <p:extLst>
      <p:ext uri="{BB962C8B-B14F-4D97-AF65-F5344CB8AC3E}">
        <p14:creationId xmlns:p14="http://schemas.microsoft.com/office/powerpoint/2010/main" val="1698761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D5151-DCF7-4AF8-AACA-4CB1F9D52F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FF8AE4-D609-4F52-9417-907B952247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B5572A-B79D-4CE1-AC63-4F51A7C4A1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F11B24-7BBE-4E28-BEF4-8E4299CCEFC6}"/>
              </a:ext>
            </a:extLst>
          </p:cNvPr>
          <p:cNvSpPr>
            <a:spLocks noGrp="1"/>
          </p:cNvSpPr>
          <p:nvPr>
            <p:ph type="dt" sz="half" idx="10"/>
          </p:nvPr>
        </p:nvSpPr>
        <p:spPr/>
        <p:txBody>
          <a:bodyPr/>
          <a:lstStyle/>
          <a:p>
            <a:fld id="{5DEEF578-CC67-482B-8D51-0780A6580D95}" type="datetimeFigureOut">
              <a:rPr lang="en-US" smtClean="0"/>
              <a:t>4/10/2025</a:t>
            </a:fld>
            <a:endParaRPr lang="en-US" dirty="0"/>
          </a:p>
        </p:txBody>
      </p:sp>
      <p:sp>
        <p:nvSpPr>
          <p:cNvPr id="6" name="Footer Placeholder 5">
            <a:extLst>
              <a:ext uri="{FF2B5EF4-FFF2-40B4-BE49-F238E27FC236}">
                <a16:creationId xmlns:a16="http://schemas.microsoft.com/office/drawing/2014/main" id="{1F9EC4C8-4C97-4CCB-B284-44B6228048D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526FC5D-6035-4DA2-A065-28393FE6154F}"/>
              </a:ext>
            </a:extLst>
          </p:cNvPr>
          <p:cNvSpPr>
            <a:spLocks noGrp="1"/>
          </p:cNvSpPr>
          <p:nvPr>
            <p:ph type="sldNum" sz="quarter" idx="12"/>
          </p:nvPr>
        </p:nvSpPr>
        <p:spPr/>
        <p:txBody>
          <a:bodyPr/>
          <a:lstStyle/>
          <a:p>
            <a:fld id="{6BE67696-C605-49BA-932B-33BB49BEB5E1}" type="slidenum">
              <a:rPr lang="en-US" smtClean="0"/>
              <a:t>‹#›</a:t>
            </a:fld>
            <a:endParaRPr lang="en-US" dirty="0"/>
          </a:p>
        </p:txBody>
      </p:sp>
    </p:spTree>
    <p:extLst>
      <p:ext uri="{BB962C8B-B14F-4D97-AF65-F5344CB8AC3E}">
        <p14:creationId xmlns:p14="http://schemas.microsoft.com/office/powerpoint/2010/main" val="3461890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AD1E9-E458-44F5-8013-D38341B811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25E802-E1D3-4636-B9B5-FBB3588595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21108-96B4-4339-8F75-A2990DB00C8D}"/>
              </a:ext>
            </a:extLst>
          </p:cNvPr>
          <p:cNvSpPr>
            <a:spLocks noGrp="1"/>
          </p:cNvSpPr>
          <p:nvPr>
            <p:ph type="dt" sz="half" idx="10"/>
          </p:nvPr>
        </p:nvSpPr>
        <p:spPr/>
        <p:txBody>
          <a:bodyPr/>
          <a:lstStyle/>
          <a:p>
            <a:fld id="{BEB696B2-DA06-42AB-B137-20AAE357E760}" type="datetime1">
              <a:rPr lang="en-US" smtClean="0"/>
              <a:t>4/10/2025</a:t>
            </a:fld>
            <a:endParaRPr lang="en-US"/>
          </a:p>
        </p:txBody>
      </p:sp>
      <p:sp>
        <p:nvSpPr>
          <p:cNvPr id="5" name="Footer Placeholder 4">
            <a:extLst>
              <a:ext uri="{FF2B5EF4-FFF2-40B4-BE49-F238E27FC236}">
                <a16:creationId xmlns:a16="http://schemas.microsoft.com/office/drawing/2014/main" id="{D6BB803C-138A-4E5D-9FB6-A028E1D2121E}"/>
              </a:ext>
            </a:extLst>
          </p:cNvPr>
          <p:cNvSpPr>
            <a:spLocks noGrp="1"/>
          </p:cNvSpPr>
          <p:nvPr>
            <p:ph type="ftr" sz="quarter" idx="11"/>
          </p:nvPr>
        </p:nvSpPr>
        <p:spPr/>
        <p:txBody>
          <a:bodyPr/>
          <a:lstStyle/>
          <a:p>
            <a:r>
              <a:rPr lang="en-US"/>
              <a:t>DRAFT/NOT FINAL</a:t>
            </a:r>
          </a:p>
        </p:txBody>
      </p:sp>
      <p:sp>
        <p:nvSpPr>
          <p:cNvPr id="6" name="Slide Number Placeholder 5">
            <a:extLst>
              <a:ext uri="{FF2B5EF4-FFF2-40B4-BE49-F238E27FC236}">
                <a16:creationId xmlns:a16="http://schemas.microsoft.com/office/drawing/2014/main" id="{1C5ECA3D-57AD-4AEE-ACDA-1C2C953D1133}"/>
              </a:ext>
            </a:extLst>
          </p:cNvPr>
          <p:cNvSpPr>
            <a:spLocks noGrp="1"/>
          </p:cNvSpPr>
          <p:nvPr>
            <p:ph type="sldNum" sz="quarter" idx="12"/>
          </p:nvPr>
        </p:nvSpPr>
        <p:spPr/>
        <p:txBody>
          <a:bodyPr/>
          <a:lstStyle/>
          <a:p>
            <a:fld id="{EE000681-8350-45C5-97B5-D801E41A5832}" type="slidenum">
              <a:rPr lang="en-US" smtClean="0"/>
              <a:t>‹#›</a:t>
            </a:fld>
            <a:endParaRPr lang="en-US"/>
          </a:p>
        </p:txBody>
      </p:sp>
    </p:spTree>
    <p:extLst>
      <p:ext uri="{BB962C8B-B14F-4D97-AF65-F5344CB8AC3E}">
        <p14:creationId xmlns:p14="http://schemas.microsoft.com/office/powerpoint/2010/main" val="37862240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BAFF4-3FE6-4038-BEE9-5C19B1AC27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6929F1-B11F-4680-8DE0-0AB211DAEF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AE4A61E-DAD0-47FB-BE8E-F6F2B667B0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AA9ADB-7169-4DC0-8164-7C54F17875BD}"/>
              </a:ext>
            </a:extLst>
          </p:cNvPr>
          <p:cNvSpPr>
            <a:spLocks noGrp="1"/>
          </p:cNvSpPr>
          <p:nvPr>
            <p:ph type="dt" sz="half" idx="10"/>
          </p:nvPr>
        </p:nvSpPr>
        <p:spPr/>
        <p:txBody>
          <a:bodyPr/>
          <a:lstStyle/>
          <a:p>
            <a:fld id="{5DEEF578-CC67-482B-8D51-0780A6580D95}" type="datetimeFigureOut">
              <a:rPr lang="en-US" smtClean="0"/>
              <a:t>4/10/2025</a:t>
            </a:fld>
            <a:endParaRPr lang="en-US" dirty="0"/>
          </a:p>
        </p:txBody>
      </p:sp>
      <p:sp>
        <p:nvSpPr>
          <p:cNvPr id="6" name="Footer Placeholder 5">
            <a:extLst>
              <a:ext uri="{FF2B5EF4-FFF2-40B4-BE49-F238E27FC236}">
                <a16:creationId xmlns:a16="http://schemas.microsoft.com/office/drawing/2014/main" id="{C5B78788-61F9-412E-98CA-20BD5ADA16E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0E491A-8A08-4520-8FE5-3B62343BD8F8}"/>
              </a:ext>
            </a:extLst>
          </p:cNvPr>
          <p:cNvSpPr>
            <a:spLocks noGrp="1"/>
          </p:cNvSpPr>
          <p:nvPr>
            <p:ph type="sldNum" sz="quarter" idx="12"/>
          </p:nvPr>
        </p:nvSpPr>
        <p:spPr/>
        <p:txBody>
          <a:bodyPr/>
          <a:lstStyle/>
          <a:p>
            <a:fld id="{6BE67696-C605-49BA-932B-33BB49BEB5E1}" type="slidenum">
              <a:rPr lang="en-US" smtClean="0"/>
              <a:t>‹#›</a:t>
            </a:fld>
            <a:endParaRPr lang="en-US" dirty="0"/>
          </a:p>
        </p:txBody>
      </p:sp>
    </p:spTree>
    <p:extLst>
      <p:ext uri="{BB962C8B-B14F-4D97-AF65-F5344CB8AC3E}">
        <p14:creationId xmlns:p14="http://schemas.microsoft.com/office/powerpoint/2010/main" val="412434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2FBAA-C2C2-4A76-AB11-94CBB1DDF1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9B1EA5-AF6D-48E9-9D71-E025A57248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B05A82-6FAC-4F88-A4F9-1924642A9906}"/>
              </a:ext>
            </a:extLst>
          </p:cNvPr>
          <p:cNvSpPr>
            <a:spLocks noGrp="1"/>
          </p:cNvSpPr>
          <p:nvPr>
            <p:ph type="dt" sz="half" idx="10"/>
          </p:nvPr>
        </p:nvSpPr>
        <p:spPr/>
        <p:txBody>
          <a:bodyPr/>
          <a:lstStyle/>
          <a:p>
            <a:fld id="{5DEEF578-CC67-482B-8D51-0780A6580D95}" type="datetimeFigureOut">
              <a:rPr lang="en-US" smtClean="0"/>
              <a:t>4/10/2025</a:t>
            </a:fld>
            <a:endParaRPr lang="en-US" dirty="0"/>
          </a:p>
        </p:txBody>
      </p:sp>
      <p:sp>
        <p:nvSpPr>
          <p:cNvPr id="5" name="Footer Placeholder 4">
            <a:extLst>
              <a:ext uri="{FF2B5EF4-FFF2-40B4-BE49-F238E27FC236}">
                <a16:creationId xmlns:a16="http://schemas.microsoft.com/office/drawing/2014/main" id="{898416F1-61CD-4503-BA92-9733635486F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D3735B-55CB-44A1-843A-6BE023CEA183}"/>
              </a:ext>
            </a:extLst>
          </p:cNvPr>
          <p:cNvSpPr>
            <a:spLocks noGrp="1"/>
          </p:cNvSpPr>
          <p:nvPr>
            <p:ph type="sldNum" sz="quarter" idx="12"/>
          </p:nvPr>
        </p:nvSpPr>
        <p:spPr/>
        <p:txBody>
          <a:bodyPr/>
          <a:lstStyle/>
          <a:p>
            <a:fld id="{6BE67696-C605-49BA-932B-33BB49BEB5E1}" type="slidenum">
              <a:rPr lang="en-US" smtClean="0"/>
              <a:t>‹#›</a:t>
            </a:fld>
            <a:endParaRPr lang="en-US" dirty="0"/>
          </a:p>
        </p:txBody>
      </p:sp>
    </p:spTree>
    <p:extLst>
      <p:ext uri="{BB962C8B-B14F-4D97-AF65-F5344CB8AC3E}">
        <p14:creationId xmlns:p14="http://schemas.microsoft.com/office/powerpoint/2010/main" val="2953008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391E4D-EBEC-4A78-9573-D814FD55F4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AB5B60-0A73-4FB4-9C1B-F5CCFD8AA8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3EC8CF-BF3B-47DD-9355-02FD2D340530}"/>
              </a:ext>
            </a:extLst>
          </p:cNvPr>
          <p:cNvSpPr>
            <a:spLocks noGrp="1"/>
          </p:cNvSpPr>
          <p:nvPr>
            <p:ph type="dt" sz="half" idx="10"/>
          </p:nvPr>
        </p:nvSpPr>
        <p:spPr/>
        <p:txBody>
          <a:bodyPr/>
          <a:lstStyle/>
          <a:p>
            <a:fld id="{5DEEF578-CC67-482B-8D51-0780A6580D95}" type="datetimeFigureOut">
              <a:rPr lang="en-US" smtClean="0"/>
              <a:t>4/10/2025</a:t>
            </a:fld>
            <a:endParaRPr lang="en-US" dirty="0"/>
          </a:p>
        </p:txBody>
      </p:sp>
      <p:sp>
        <p:nvSpPr>
          <p:cNvPr id="5" name="Footer Placeholder 4">
            <a:extLst>
              <a:ext uri="{FF2B5EF4-FFF2-40B4-BE49-F238E27FC236}">
                <a16:creationId xmlns:a16="http://schemas.microsoft.com/office/drawing/2014/main" id="{E47840E0-C2A8-4075-BA41-C3634F9DF4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2241BD-61E1-4B66-9298-F103AC397846}"/>
              </a:ext>
            </a:extLst>
          </p:cNvPr>
          <p:cNvSpPr>
            <a:spLocks noGrp="1"/>
          </p:cNvSpPr>
          <p:nvPr>
            <p:ph type="sldNum" sz="quarter" idx="12"/>
          </p:nvPr>
        </p:nvSpPr>
        <p:spPr/>
        <p:txBody>
          <a:bodyPr/>
          <a:lstStyle/>
          <a:p>
            <a:fld id="{6BE67696-C605-49BA-932B-33BB49BEB5E1}" type="slidenum">
              <a:rPr lang="en-US" smtClean="0"/>
              <a:t>‹#›</a:t>
            </a:fld>
            <a:endParaRPr lang="en-US" dirty="0"/>
          </a:p>
        </p:txBody>
      </p:sp>
    </p:spTree>
    <p:extLst>
      <p:ext uri="{BB962C8B-B14F-4D97-AF65-F5344CB8AC3E}">
        <p14:creationId xmlns:p14="http://schemas.microsoft.com/office/powerpoint/2010/main" val="882510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AACF-B0EB-49C9-A040-73156B57B9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09AA1E-4DAF-47B1-BAC6-6C37656906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448742-5756-48EB-92CC-4F1CA630EE2E}"/>
              </a:ext>
            </a:extLst>
          </p:cNvPr>
          <p:cNvSpPr>
            <a:spLocks noGrp="1"/>
          </p:cNvSpPr>
          <p:nvPr>
            <p:ph type="dt" sz="half" idx="10"/>
          </p:nvPr>
        </p:nvSpPr>
        <p:spPr/>
        <p:txBody>
          <a:bodyPr/>
          <a:lstStyle/>
          <a:p>
            <a:fld id="{BD30F83C-C623-4BF5-80A6-7C56557374FB}" type="datetime1">
              <a:rPr lang="en-US" smtClean="0"/>
              <a:t>4/10/2025</a:t>
            </a:fld>
            <a:endParaRPr lang="en-US"/>
          </a:p>
        </p:txBody>
      </p:sp>
      <p:sp>
        <p:nvSpPr>
          <p:cNvPr id="5" name="Footer Placeholder 4">
            <a:extLst>
              <a:ext uri="{FF2B5EF4-FFF2-40B4-BE49-F238E27FC236}">
                <a16:creationId xmlns:a16="http://schemas.microsoft.com/office/drawing/2014/main" id="{5659372D-5F49-4E1A-BAFF-DCD6CFB684C9}"/>
              </a:ext>
            </a:extLst>
          </p:cNvPr>
          <p:cNvSpPr>
            <a:spLocks noGrp="1"/>
          </p:cNvSpPr>
          <p:nvPr>
            <p:ph type="ftr" sz="quarter" idx="11"/>
          </p:nvPr>
        </p:nvSpPr>
        <p:spPr/>
        <p:txBody>
          <a:bodyPr/>
          <a:lstStyle/>
          <a:p>
            <a:r>
              <a:rPr lang="en-US"/>
              <a:t>DRAFT/NOT FINAL</a:t>
            </a:r>
          </a:p>
        </p:txBody>
      </p:sp>
      <p:sp>
        <p:nvSpPr>
          <p:cNvPr id="6" name="Slide Number Placeholder 5">
            <a:extLst>
              <a:ext uri="{FF2B5EF4-FFF2-40B4-BE49-F238E27FC236}">
                <a16:creationId xmlns:a16="http://schemas.microsoft.com/office/drawing/2014/main" id="{47D089D9-D6ED-43ED-B644-E617E9125A26}"/>
              </a:ext>
            </a:extLst>
          </p:cNvPr>
          <p:cNvSpPr>
            <a:spLocks noGrp="1"/>
          </p:cNvSpPr>
          <p:nvPr>
            <p:ph type="sldNum" sz="quarter" idx="12"/>
          </p:nvPr>
        </p:nvSpPr>
        <p:spPr/>
        <p:txBody>
          <a:bodyPr/>
          <a:lstStyle/>
          <a:p>
            <a:fld id="{EE000681-8350-45C5-97B5-D801E41A5832}" type="slidenum">
              <a:rPr lang="en-US" smtClean="0"/>
              <a:t>‹#›</a:t>
            </a:fld>
            <a:endParaRPr lang="en-US"/>
          </a:p>
        </p:txBody>
      </p:sp>
    </p:spTree>
    <p:extLst>
      <p:ext uri="{BB962C8B-B14F-4D97-AF65-F5344CB8AC3E}">
        <p14:creationId xmlns:p14="http://schemas.microsoft.com/office/powerpoint/2010/main" val="3413602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5DFDC-ACED-4676-84CD-5195B05885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B948CB-FEAE-4471-8EF0-017F597278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F25793-5E49-455C-A436-A2AA0BC4F8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B0E37B-106A-486C-9466-BB718AA2597C}"/>
              </a:ext>
            </a:extLst>
          </p:cNvPr>
          <p:cNvSpPr>
            <a:spLocks noGrp="1"/>
          </p:cNvSpPr>
          <p:nvPr>
            <p:ph type="dt" sz="half" idx="10"/>
          </p:nvPr>
        </p:nvSpPr>
        <p:spPr/>
        <p:txBody>
          <a:bodyPr/>
          <a:lstStyle/>
          <a:p>
            <a:fld id="{463FF129-4510-4C1D-9B29-52DAA2D349B9}" type="datetime1">
              <a:rPr lang="en-US" smtClean="0"/>
              <a:t>4/10/2025</a:t>
            </a:fld>
            <a:endParaRPr lang="en-US"/>
          </a:p>
        </p:txBody>
      </p:sp>
      <p:sp>
        <p:nvSpPr>
          <p:cNvPr id="6" name="Footer Placeholder 5">
            <a:extLst>
              <a:ext uri="{FF2B5EF4-FFF2-40B4-BE49-F238E27FC236}">
                <a16:creationId xmlns:a16="http://schemas.microsoft.com/office/drawing/2014/main" id="{C592158C-293D-437A-A35B-EBD0F11F4856}"/>
              </a:ext>
            </a:extLst>
          </p:cNvPr>
          <p:cNvSpPr>
            <a:spLocks noGrp="1"/>
          </p:cNvSpPr>
          <p:nvPr>
            <p:ph type="ftr" sz="quarter" idx="11"/>
          </p:nvPr>
        </p:nvSpPr>
        <p:spPr/>
        <p:txBody>
          <a:bodyPr/>
          <a:lstStyle/>
          <a:p>
            <a:r>
              <a:rPr lang="en-US"/>
              <a:t>DRAFT/NOT FINAL</a:t>
            </a:r>
          </a:p>
        </p:txBody>
      </p:sp>
      <p:sp>
        <p:nvSpPr>
          <p:cNvPr id="7" name="Slide Number Placeholder 6">
            <a:extLst>
              <a:ext uri="{FF2B5EF4-FFF2-40B4-BE49-F238E27FC236}">
                <a16:creationId xmlns:a16="http://schemas.microsoft.com/office/drawing/2014/main" id="{B9FBC995-EBB5-4B55-A2CF-F303C6BCFCF3}"/>
              </a:ext>
            </a:extLst>
          </p:cNvPr>
          <p:cNvSpPr>
            <a:spLocks noGrp="1"/>
          </p:cNvSpPr>
          <p:nvPr>
            <p:ph type="sldNum" sz="quarter" idx="12"/>
          </p:nvPr>
        </p:nvSpPr>
        <p:spPr/>
        <p:txBody>
          <a:bodyPr/>
          <a:lstStyle/>
          <a:p>
            <a:fld id="{EE000681-8350-45C5-97B5-D801E41A5832}" type="slidenum">
              <a:rPr lang="en-US" smtClean="0"/>
              <a:t>‹#›</a:t>
            </a:fld>
            <a:endParaRPr lang="en-US"/>
          </a:p>
        </p:txBody>
      </p:sp>
    </p:spTree>
    <p:extLst>
      <p:ext uri="{BB962C8B-B14F-4D97-AF65-F5344CB8AC3E}">
        <p14:creationId xmlns:p14="http://schemas.microsoft.com/office/powerpoint/2010/main" val="2495194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8D80-ACDF-44FF-8C4F-B84F04BDF0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03BA6E-02E0-416C-9FCF-146C91D540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BD3CB5-C9F4-4E8E-9415-EAC9C9DCB1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5955C4-78DD-4FD3-9A48-6CDFC37B55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6187EA-BD78-4F9D-8D96-840A13AEBC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EB34B5-8261-49A4-B2EE-BF79B8F6DC5D}"/>
              </a:ext>
            </a:extLst>
          </p:cNvPr>
          <p:cNvSpPr>
            <a:spLocks noGrp="1"/>
          </p:cNvSpPr>
          <p:nvPr>
            <p:ph type="dt" sz="half" idx="10"/>
          </p:nvPr>
        </p:nvSpPr>
        <p:spPr/>
        <p:txBody>
          <a:bodyPr/>
          <a:lstStyle/>
          <a:p>
            <a:fld id="{4ECCEA2C-DD57-49E1-BECC-AC25F40D4AC7}" type="datetime1">
              <a:rPr lang="en-US" smtClean="0"/>
              <a:t>4/10/2025</a:t>
            </a:fld>
            <a:endParaRPr lang="en-US"/>
          </a:p>
        </p:txBody>
      </p:sp>
      <p:sp>
        <p:nvSpPr>
          <p:cNvPr id="8" name="Footer Placeholder 7">
            <a:extLst>
              <a:ext uri="{FF2B5EF4-FFF2-40B4-BE49-F238E27FC236}">
                <a16:creationId xmlns:a16="http://schemas.microsoft.com/office/drawing/2014/main" id="{176D7024-AF50-46F1-879D-80770ABCC975}"/>
              </a:ext>
            </a:extLst>
          </p:cNvPr>
          <p:cNvSpPr>
            <a:spLocks noGrp="1"/>
          </p:cNvSpPr>
          <p:nvPr>
            <p:ph type="ftr" sz="quarter" idx="11"/>
          </p:nvPr>
        </p:nvSpPr>
        <p:spPr/>
        <p:txBody>
          <a:bodyPr/>
          <a:lstStyle/>
          <a:p>
            <a:r>
              <a:rPr lang="en-US"/>
              <a:t>DRAFT/NOT FINAL</a:t>
            </a:r>
          </a:p>
        </p:txBody>
      </p:sp>
      <p:sp>
        <p:nvSpPr>
          <p:cNvPr id="9" name="Slide Number Placeholder 8">
            <a:extLst>
              <a:ext uri="{FF2B5EF4-FFF2-40B4-BE49-F238E27FC236}">
                <a16:creationId xmlns:a16="http://schemas.microsoft.com/office/drawing/2014/main" id="{25C4FEDA-9B5B-475A-9DF6-65504B140614}"/>
              </a:ext>
            </a:extLst>
          </p:cNvPr>
          <p:cNvSpPr>
            <a:spLocks noGrp="1"/>
          </p:cNvSpPr>
          <p:nvPr>
            <p:ph type="sldNum" sz="quarter" idx="12"/>
          </p:nvPr>
        </p:nvSpPr>
        <p:spPr/>
        <p:txBody>
          <a:bodyPr/>
          <a:lstStyle/>
          <a:p>
            <a:fld id="{EE000681-8350-45C5-97B5-D801E41A5832}" type="slidenum">
              <a:rPr lang="en-US" smtClean="0"/>
              <a:t>‹#›</a:t>
            </a:fld>
            <a:endParaRPr lang="en-US"/>
          </a:p>
        </p:txBody>
      </p:sp>
    </p:spTree>
    <p:extLst>
      <p:ext uri="{BB962C8B-B14F-4D97-AF65-F5344CB8AC3E}">
        <p14:creationId xmlns:p14="http://schemas.microsoft.com/office/powerpoint/2010/main" val="4131958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44569-FDF1-4B3B-8D77-C3D816B2D2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1A8C03-4C65-45C4-851A-07D963DB3E6E}"/>
              </a:ext>
            </a:extLst>
          </p:cNvPr>
          <p:cNvSpPr>
            <a:spLocks noGrp="1"/>
          </p:cNvSpPr>
          <p:nvPr>
            <p:ph type="dt" sz="half" idx="10"/>
          </p:nvPr>
        </p:nvSpPr>
        <p:spPr/>
        <p:txBody>
          <a:bodyPr/>
          <a:lstStyle/>
          <a:p>
            <a:fld id="{7F3FD22D-5B66-4E96-BD61-12699522EC33}" type="datetime1">
              <a:rPr lang="en-US" smtClean="0"/>
              <a:t>4/10/2025</a:t>
            </a:fld>
            <a:endParaRPr lang="en-US"/>
          </a:p>
        </p:txBody>
      </p:sp>
      <p:sp>
        <p:nvSpPr>
          <p:cNvPr id="4" name="Footer Placeholder 3">
            <a:extLst>
              <a:ext uri="{FF2B5EF4-FFF2-40B4-BE49-F238E27FC236}">
                <a16:creationId xmlns:a16="http://schemas.microsoft.com/office/drawing/2014/main" id="{E6E73D3A-ADAF-46E1-AEFD-439F9E7655C9}"/>
              </a:ext>
            </a:extLst>
          </p:cNvPr>
          <p:cNvSpPr>
            <a:spLocks noGrp="1"/>
          </p:cNvSpPr>
          <p:nvPr>
            <p:ph type="ftr" sz="quarter" idx="11"/>
          </p:nvPr>
        </p:nvSpPr>
        <p:spPr/>
        <p:txBody>
          <a:bodyPr/>
          <a:lstStyle/>
          <a:p>
            <a:r>
              <a:rPr lang="en-US"/>
              <a:t>DRAFT/NOT FINAL</a:t>
            </a:r>
          </a:p>
        </p:txBody>
      </p:sp>
      <p:sp>
        <p:nvSpPr>
          <p:cNvPr id="5" name="Slide Number Placeholder 4">
            <a:extLst>
              <a:ext uri="{FF2B5EF4-FFF2-40B4-BE49-F238E27FC236}">
                <a16:creationId xmlns:a16="http://schemas.microsoft.com/office/drawing/2014/main" id="{B0D6E651-6AAF-4E7D-ADF1-9CC0D4C495EE}"/>
              </a:ext>
            </a:extLst>
          </p:cNvPr>
          <p:cNvSpPr>
            <a:spLocks noGrp="1"/>
          </p:cNvSpPr>
          <p:nvPr>
            <p:ph type="sldNum" sz="quarter" idx="12"/>
          </p:nvPr>
        </p:nvSpPr>
        <p:spPr/>
        <p:txBody>
          <a:bodyPr/>
          <a:lstStyle/>
          <a:p>
            <a:fld id="{EE000681-8350-45C5-97B5-D801E41A5832}" type="slidenum">
              <a:rPr lang="en-US" smtClean="0"/>
              <a:t>‹#›</a:t>
            </a:fld>
            <a:endParaRPr lang="en-US"/>
          </a:p>
        </p:txBody>
      </p:sp>
    </p:spTree>
    <p:extLst>
      <p:ext uri="{BB962C8B-B14F-4D97-AF65-F5344CB8AC3E}">
        <p14:creationId xmlns:p14="http://schemas.microsoft.com/office/powerpoint/2010/main" val="2818559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8F6834-8BD3-40AD-A225-0021CA44C7B5}"/>
              </a:ext>
            </a:extLst>
          </p:cNvPr>
          <p:cNvSpPr>
            <a:spLocks noGrp="1"/>
          </p:cNvSpPr>
          <p:nvPr>
            <p:ph type="dt" sz="half" idx="10"/>
          </p:nvPr>
        </p:nvSpPr>
        <p:spPr/>
        <p:txBody>
          <a:bodyPr/>
          <a:lstStyle/>
          <a:p>
            <a:fld id="{6AB0730E-E75A-4406-961F-E8985B885D51}" type="datetime1">
              <a:rPr lang="en-US" smtClean="0"/>
              <a:t>4/10/2025</a:t>
            </a:fld>
            <a:endParaRPr lang="en-US"/>
          </a:p>
        </p:txBody>
      </p:sp>
      <p:sp>
        <p:nvSpPr>
          <p:cNvPr id="3" name="Footer Placeholder 2">
            <a:extLst>
              <a:ext uri="{FF2B5EF4-FFF2-40B4-BE49-F238E27FC236}">
                <a16:creationId xmlns:a16="http://schemas.microsoft.com/office/drawing/2014/main" id="{750A52BE-CF5D-4414-8C89-C98C30B3F53B}"/>
              </a:ext>
            </a:extLst>
          </p:cNvPr>
          <p:cNvSpPr>
            <a:spLocks noGrp="1"/>
          </p:cNvSpPr>
          <p:nvPr>
            <p:ph type="ftr" sz="quarter" idx="11"/>
          </p:nvPr>
        </p:nvSpPr>
        <p:spPr/>
        <p:txBody>
          <a:bodyPr/>
          <a:lstStyle/>
          <a:p>
            <a:r>
              <a:rPr lang="en-US"/>
              <a:t>DRAFT/NOT FINAL</a:t>
            </a:r>
          </a:p>
        </p:txBody>
      </p:sp>
      <p:sp>
        <p:nvSpPr>
          <p:cNvPr id="4" name="Slide Number Placeholder 3">
            <a:extLst>
              <a:ext uri="{FF2B5EF4-FFF2-40B4-BE49-F238E27FC236}">
                <a16:creationId xmlns:a16="http://schemas.microsoft.com/office/drawing/2014/main" id="{C7A35797-3C9F-493A-B56D-AFAC59DAB81B}"/>
              </a:ext>
            </a:extLst>
          </p:cNvPr>
          <p:cNvSpPr>
            <a:spLocks noGrp="1"/>
          </p:cNvSpPr>
          <p:nvPr>
            <p:ph type="sldNum" sz="quarter" idx="12"/>
          </p:nvPr>
        </p:nvSpPr>
        <p:spPr/>
        <p:txBody>
          <a:bodyPr/>
          <a:lstStyle/>
          <a:p>
            <a:fld id="{EE000681-8350-45C5-97B5-D801E41A5832}" type="slidenum">
              <a:rPr lang="en-US" smtClean="0"/>
              <a:t>‹#›</a:t>
            </a:fld>
            <a:endParaRPr lang="en-US"/>
          </a:p>
        </p:txBody>
      </p:sp>
    </p:spTree>
    <p:extLst>
      <p:ext uri="{BB962C8B-B14F-4D97-AF65-F5344CB8AC3E}">
        <p14:creationId xmlns:p14="http://schemas.microsoft.com/office/powerpoint/2010/main" val="141437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1E9EA-9313-4646-B5C3-ADACE5F88E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703155-3393-41DC-90A4-873360042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2EB38B-5857-4463-9FB9-AAB5D0878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E3F72F-586C-46AE-BCA6-AEE7EC2CA6DE}"/>
              </a:ext>
            </a:extLst>
          </p:cNvPr>
          <p:cNvSpPr>
            <a:spLocks noGrp="1"/>
          </p:cNvSpPr>
          <p:nvPr>
            <p:ph type="dt" sz="half" idx="10"/>
          </p:nvPr>
        </p:nvSpPr>
        <p:spPr/>
        <p:txBody>
          <a:bodyPr/>
          <a:lstStyle/>
          <a:p>
            <a:fld id="{CCC1127D-8B88-4DB7-92FB-06C87575DD90}" type="datetime1">
              <a:rPr lang="en-US" smtClean="0"/>
              <a:t>4/10/2025</a:t>
            </a:fld>
            <a:endParaRPr lang="en-US"/>
          </a:p>
        </p:txBody>
      </p:sp>
      <p:sp>
        <p:nvSpPr>
          <p:cNvPr id="6" name="Footer Placeholder 5">
            <a:extLst>
              <a:ext uri="{FF2B5EF4-FFF2-40B4-BE49-F238E27FC236}">
                <a16:creationId xmlns:a16="http://schemas.microsoft.com/office/drawing/2014/main" id="{7D2BACE5-6272-47C1-B2A8-9C616EBD1CD4}"/>
              </a:ext>
            </a:extLst>
          </p:cNvPr>
          <p:cNvSpPr>
            <a:spLocks noGrp="1"/>
          </p:cNvSpPr>
          <p:nvPr>
            <p:ph type="ftr" sz="quarter" idx="11"/>
          </p:nvPr>
        </p:nvSpPr>
        <p:spPr/>
        <p:txBody>
          <a:bodyPr/>
          <a:lstStyle/>
          <a:p>
            <a:r>
              <a:rPr lang="en-US"/>
              <a:t>DRAFT/NOT FINAL</a:t>
            </a:r>
          </a:p>
        </p:txBody>
      </p:sp>
      <p:sp>
        <p:nvSpPr>
          <p:cNvPr id="7" name="Slide Number Placeholder 6">
            <a:extLst>
              <a:ext uri="{FF2B5EF4-FFF2-40B4-BE49-F238E27FC236}">
                <a16:creationId xmlns:a16="http://schemas.microsoft.com/office/drawing/2014/main" id="{D006FEB4-243D-4B00-BA1B-DEACEE0092C0}"/>
              </a:ext>
            </a:extLst>
          </p:cNvPr>
          <p:cNvSpPr>
            <a:spLocks noGrp="1"/>
          </p:cNvSpPr>
          <p:nvPr>
            <p:ph type="sldNum" sz="quarter" idx="12"/>
          </p:nvPr>
        </p:nvSpPr>
        <p:spPr/>
        <p:txBody>
          <a:bodyPr/>
          <a:lstStyle/>
          <a:p>
            <a:fld id="{EE000681-8350-45C5-97B5-D801E41A5832}" type="slidenum">
              <a:rPr lang="en-US" smtClean="0"/>
              <a:t>‹#›</a:t>
            </a:fld>
            <a:endParaRPr lang="en-US"/>
          </a:p>
        </p:txBody>
      </p:sp>
    </p:spTree>
    <p:extLst>
      <p:ext uri="{BB962C8B-B14F-4D97-AF65-F5344CB8AC3E}">
        <p14:creationId xmlns:p14="http://schemas.microsoft.com/office/powerpoint/2010/main" val="852674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C7496-1638-48DB-A4BD-13CB540D87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F7B782-5D23-4C77-B5F8-5FA0CF71C2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5471E5-2CA0-488A-BDE7-85F6034256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5F5059-B142-4D18-980B-BC6B2C4ABEA5}"/>
              </a:ext>
            </a:extLst>
          </p:cNvPr>
          <p:cNvSpPr>
            <a:spLocks noGrp="1"/>
          </p:cNvSpPr>
          <p:nvPr>
            <p:ph type="dt" sz="half" idx="10"/>
          </p:nvPr>
        </p:nvSpPr>
        <p:spPr/>
        <p:txBody>
          <a:bodyPr/>
          <a:lstStyle/>
          <a:p>
            <a:fld id="{BC883EC1-5E54-42EB-AF06-C52CA87E5F74}" type="datetime1">
              <a:rPr lang="en-US" smtClean="0"/>
              <a:t>4/10/2025</a:t>
            </a:fld>
            <a:endParaRPr lang="en-US"/>
          </a:p>
        </p:txBody>
      </p:sp>
      <p:sp>
        <p:nvSpPr>
          <p:cNvPr id="6" name="Footer Placeholder 5">
            <a:extLst>
              <a:ext uri="{FF2B5EF4-FFF2-40B4-BE49-F238E27FC236}">
                <a16:creationId xmlns:a16="http://schemas.microsoft.com/office/drawing/2014/main" id="{C9CA4240-664A-4427-9512-D7AE01521BF5}"/>
              </a:ext>
            </a:extLst>
          </p:cNvPr>
          <p:cNvSpPr>
            <a:spLocks noGrp="1"/>
          </p:cNvSpPr>
          <p:nvPr>
            <p:ph type="ftr" sz="quarter" idx="11"/>
          </p:nvPr>
        </p:nvSpPr>
        <p:spPr/>
        <p:txBody>
          <a:bodyPr/>
          <a:lstStyle/>
          <a:p>
            <a:r>
              <a:rPr lang="en-US"/>
              <a:t>DRAFT/NOT FINAL</a:t>
            </a:r>
          </a:p>
        </p:txBody>
      </p:sp>
      <p:sp>
        <p:nvSpPr>
          <p:cNvPr id="7" name="Slide Number Placeholder 6">
            <a:extLst>
              <a:ext uri="{FF2B5EF4-FFF2-40B4-BE49-F238E27FC236}">
                <a16:creationId xmlns:a16="http://schemas.microsoft.com/office/drawing/2014/main" id="{C5C75949-436E-41D2-B655-02D329A14A5B}"/>
              </a:ext>
            </a:extLst>
          </p:cNvPr>
          <p:cNvSpPr>
            <a:spLocks noGrp="1"/>
          </p:cNvSpPr>
          <p:nvPr>
            <p:ph type="sldNum" sz="quarter" idx="12"/>
          </p:nvPr>
        </p:nvSpPr>
        <p:spPr/>
        <p:txBody>
          <a:bodyPr/>
          <a:lstStyle/>
          <a:p>
            <a:fld id="{EE000681-8350-45C5-97B5-D801E41A5832}" type="slidenum">
              <a:rPr lang="en-US" smtClean="0"/>
              <a:t>‹#›</a:t>
            </a:fld>
            <a:endParaRPr lang="en-US"/>
          </a:p>
        </p:txBody>
      </p:sp>
    </p:spTree>
    <p:extLst>
      <p:ext uri="{BB962C8B-B14F-4D97-AF65-F5344CB8AC3E}">
        <p14:creationId xmlns:p14="http://schemas.microsoft.com/office/powerpoint/2010/main" val="3199946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C8330D-D0FE-4714-8F88-F291B42729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25D688-07C2-4110-823C-36E6F9978F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DCDB04-8DBE-428A-A752-8E62E5C73C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1E1838-89F3-4573-B63B-C329AE056E81}" type="datetime1">
              <a:rPr lang="en-US" smtClean="0"/>
              <a:t>4/10/2025</a:t>
            </a:fld>
            <a:endParaRPr lang="en-US"/>
          </a:p>
        </p:txBody>
      </p:sp>
      <p:sp>
        <p:nvSpPr>
          <p:cNvPr id="5" name="Footer Placeholder 4">
            <a:extLst>
              <a:ext uri="{FF2B5EF4-FFF2-40B4-BE49-F238E27FC236}">
                <a16:creationId xmlns:a16="http://schemas.microsoft.com/office/drawing/2014/main" id="{6F51ADC0-2E6D-4231-886B-6B792D1BF5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DRAFT/NOT FINAL</a:t>
            </a:r>
          </a:p>
        </p:txBody>
      </p:sp>
      <p:sp>
        <p:nvSpPr>
          <p:cNvPr id="6" name="Slide Number Placeholder 5">
            <a:extLst>
              <a:ext uri="{FF2B5EF4-FFF2-40B4-BE49-F238E27FC236}">
                <a16:creationId xmlns:a16="http://schemas.microsoft.com/office/drawing/2014/main" id="{DC94F631-4EFD-4B19-940D-1065C7C4D1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00681-8350-45C5-97B5-D801E41A5832}" type="slidenum">
              <a:rPr lang="en-US" smtClean="0"/>
              <a:t>‹#›</a:t>
            </a:fld>
            <a:endParaRPr lang="en-US"/>
          </a:p>
        </p:txBody>
      </p:sp>
    </p:spTree>
    <p:extLst>
      <p:ext uri="{BB962C8B-B14F-4D97-AF65-F5344CB8AC3E}">
        <p14:creationId xmlns:p14="http://schemas.microsoft.com/office/powerpoint/2010/main" val="1955284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00170D-B2BB-483D-90DB-27350D6F02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5BE92C-1F99-41B8-90FC-4D2650C2A6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624FC-68C8-4725-AC41-BB0B3A3DAF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EEF578-CC67-482B-8D51-0780A6580D95}" type="datetimeFigureOut">
              <a:rPr lang="en-US" smtClean="0"/>
              <a:t>4/10/2025</a:t>
            </a:fld>
            <a:endParaRPr lang="en-US" dirty="0"/>
          </a:p>
        </p:txBody>
      </p:sp>
      <p:sp>
        <p:nvSpPr>
          <p:cNvPr id="5" name="Footer Placeholder 4">
            <a:extLst>
              <a:ext uri="{FF2B5EF4-FFF2-40B4-BE49-F238E27FC236}">
                <a16:creationId xmlns:a16="http://schemas.microsoft.com/office/drawing/2014/main" id="{5ECF0F83-92C2-4CFC-8CBF-713DD366C3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A698AB2-3EF1-4268-8CEC-C41AE0B47A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E67696-C605-49BA-932B-33BB49BEB5E1}" type="slidenum">
              <a:rPr lang="en-US" smtClean="0"/>
              <a:t>‹#›</a:t>
            </a:fld>
            <a:endParaRPr lang="en-US" dirty="0"/>
          </a:p>
        </p:txBody>
      </p:sp>
    </p:spTree>
    <p:extLst>
      <p:ext uri="{BB962C8B-B14F-4D97-AF65-F5344CB8AC3E}">
        <p14:creationId xmlns:p14="http://schemas.microsoft.com/office/powerpoint/2010/main" val="1063095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5.png"/><Relationship Id="rId7" Type="http://schemas.openxmlformats.org/officeDocument/2006/relationships/diagramColors" Target="../diagrams/colors9.xml"/><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tags" Target="../tags/tag1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tags" Target="../tags/tag14.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15.png"/><Relationship Id="rId7" Type="http://schemas.openxmlformats.org/officeDocument/2006/relationships/image" Target="../media/image25.jpg"/><Relationship Id="rId2" Type="http://schemas.openxmlformats.org/officeDocument/2006/relationships/slideLayout" Target="../slideLayouts/slideLayout6.xml"/><Relationship Id="rId1" Type="http://schemas.openxmlformats.org/officeDocument/2006/relationships/tags" Target="../tags/tag16.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3.jp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tags" Target="../tags/tag1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tags" Target="../tags/tag18.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tags" Target="../tags/tag19.xml"/><Relationship Id="rId5" Type="http://schemas.openxmlformats.org/officeDocument/2006/relationships/image" Target="../media/image35.jpe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tags" Target="../tags/tag20.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18" Type="http://schemas.openxmlformats.org/officeDocument/2006/relationships/image" Target="../media/image12.jpg"/><Relationship Id="rId3" Type="http://schemas.openxmlformats.org/officeDocument/2006/relationships/diagramData" Target="../diagrams/data1.xml"/><Relationship Id="rId21" Type="http://schemas.openxmlformats.org/officeDocument/2006/relationships/image" Target="../media/image15.png"/><Relationship Id="rId7" Type="http://schemas.microsoft.com/office/2007/relationships/diagramDrawing" Target="../diagrams/drawing1.xml"/><Relationship Id="rId12" Type="http://schemas.openxmlformats.org/officeDocument/2006/relationships/image" Target="../media/image6.png"/><Relationship Id="rId17" Type="http://schemas.openxmlformats.org/officeDocument/2006/relationships/image" Target="../media/image11.png"/><Relationship Id="rId2" Type="http://schemas.openxmlformats.org/officeDocument/2006/relationships/slideLayout" Target="../slideLayouts/slideLayout6.xml"/><Relationship Id="rId16" Type="http://schemas.openxmlformats.org/officeDocument/2006/relationships/image" Target="../media/image10.png"/><Relationship Id="rId20" Type="http://schemas.openxmlformats.org/officeDocument/2006/relationships/image" Target="../media/image14.png"/><Relationship Id="rId1" Type="http://schemas.openxmlformats.org/officeDocument/2006/relationships/tags" Target="../tags/tag3.xml"/><Relationship Id="rId6" Type="http://schemas.openxmlformats.org/officeDocument/2006/relationships/diagramColors" Target="../diagrams/colors1.xml"/><Relationship Id="rId11" Type="http://schemas.openxmlformats.org/officeDocument/2006/relationships/image" Target="../media/image5.png"/><Relationship Id="rId5" Type="http://schemas.openxmlformats.org/officeDocument/2006/relationships/diagramQuickStyle" Target="../diagrams/quickStyle1.xml"/><Relationship Id="rId15" Type="http://schemas.openxmlformats.org/officeDocument/2006/relationships/image" Target="../media/image9.png"/><Relationship Id="rId10" Type="http://schemas.openxmlformats.org/officeDocument/2006/relationships/image" Target="../media/image4.png"/><Relationship Id="rId19" Type="http://schemas.openxmlformats.org/officeDocument/2006/relationships/image" Target="../media/image13.png"/><Relationship Id="rId4" Type="http://schemas.openxmlformats.org/officeDocument/2006/relationships/diagramLayout" Target="../diagrams/layout1.xml"/><Relationship Id="rId9" Type="http://schemas.openxmlformats.org/officeDocument/2006/relationships/image" Target="../media/image3.png"/><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tags" Target="../tags/tag21.xml"/><Relationship Id="rId6" Type="http://schemas.openxmlformats.org/officeDocument/2006/relationships/hyperlink" Target="http://pngimg.com/download/38138" TargetMode="External"/><Relationship Id="rId5" Type="http://schemas.openxmlformats.org/officeDocument/2006/relationships/image" Target="../media/image37.png"/><Relationship Id="rId4" Type="http://schemas.openxmlformats.org/officeDocument/2006/relationships/hyperlink" Target="mailto:karen.bell@ncsbe.gov"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5.png"/><Relationship Id="rId7" Type="http://schemas.openxmlformats.org/officeDocument/2006/relationships/diagramColors" Target="../diagrams/colors3.xml"/><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5.png"/><Relationship Id="rId7" Type="http://schemas.openxmlformats.org/officeDocument/2006/relationships/diagramColors" Target="../diagrams/colors4.xml"/><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5.png"/><Relationship Id="rId7" Type="http://schemas.openxmlformats.org/officeDocument/2006/relationships/diagramColors" Target="../diagrams/colors5.xml"/><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5.png"/><Relationship Id="rId7" Type="http://schemas.openxmlformats.org/officeDocument/2006/relationships/diagramColors" Target="../diagrams/colors6.xml"/><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5.png"/><Relationship Id="rId7" Type="http://schemas.openxmlformats.org/officeDocument/2006/relationships/diagramColors" Target="../diagrams/colors7.xml"/><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5.png"/><Relationship Id="rId7" Type="http://schemas.openxmlformats.org/officeDocument/2006/relationships/diagramColors" Target="../diagrams/colors8.xml"/><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B365D"/>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EF23204-CF3D-4FDA-AD54-7DC4EABB7B27}"/>
              </a:ext>
            </a:extLst>
          </p:cNvPr>
          <p:cNvSpPr txBox="1">
            <a:spLocks noGrp="1"/>
          </p:cNvSpPr>
          <p:nvPr>
            <p:ph type="title" idx="4294967295"/>
          </p:nvPr>
        </p:nvSpPr>
        <p:spPr>
          <a:xfrm>
            <a:off x="0" y="562708"/>
            <a:ext cx="12192000" cy="348876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dirty="0">
                <a:ln>
                  <a:noFill/>
                </a:ln>
                <a:solidFill>
                  <a:schemeClr val="bg1"/>
                </a:solidFill>
                <a:effectLst/>
                <a:uLnTx/>
                <a:uFillTx/>
                <a:latin typeface="Century Gothic"/>
                <a:ea typeface="+mj-ea"/>
                <a:cs typeface="+mj-cs"/>
              </a:rPr>
              <a:t>State Incident Response Support to Locals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chemeClr val="bg1"/>
              </a:solidFill>
              <a:effectLst/>
              <a:uLnTx/>
              <a:uFillTx/>
              <a:latin typeface="Century Gothic" panose="020B0502020202020204"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entury Gothic"/>
                <a:ea typeface="+mj-ea"/>
                <a:cs typeface="+mj-cs"/>
              </a:rPr>
              <a:t>“</a:t>
            </a:r>
            <a:r>
              <a:rPr kumimoji="0" lang="en-US" sz="3200" b="1" i="1" u="none" strike="noStrike" kern="1200" cap="none" spc="0" normalizeH="0" baseline="0" noProof="0" dirty="0">
                <a:ln>
                  <a:noFill/>
                </a:ln>
                <a:solidFill>
                  <a:schemeClr val="bg1"/>
                </a:solidFill>
                <a:effectLst/>
                <a:uLnTx/>
                <a:uFillTx/>
                <a:latin typeface="Century Gothic"/>
                <a:ea typeface="+mj-ea"/>
                <a:cs typeface="+mj-cs"/>
              </a:rPr>
              <a:t>We don’t stop an election; we figure out how to proceed.”</a:t>
            </a:r>
          </a:p>
        </p:txBody>
      </p:sp>
      <p:sp>
        <p:nvSpPr>
          <p:cNvPr id="11" name="Rectangle 10">
            <a:extLst>
              <a:ext uri="{FF2B5EF4-FFF2-40B4-BE49-F238E27FC236}">
                <a16:creationId xmlns:a16="http://schemas.microsoft.com/office/drawing/2014/main" id="{6F5D1FAE-1950-4136-845C-AFC8A04CA633}"/>
              </a:ext>
              <a:ext uri="{C183D7F6-B498-43B3-948B-1728B52AA6E4}">
                <adec:decorative xmlns:adec="http://schemas.microsoft.com/office/drawing/2017/decorative" val="1"/>
              </a:ext>
            </a:extLst>
          </p:cNvPr>
          <p:cNvSpPr/>
          <p:nvPr/>
        </p:nvSpPr>
        <p:spPr>
          <a:xfrm>
            <a:off x="0" y="4327452"/>
            <a:ext cx="12192000" cy="9462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3064CFD-B8A6-40A9-9957-4141113CC61B}"/>
              </a:ext>
            </a:extLst>
          </p:cNvPr>
          <p:cNvSpPr txBox="1"/>
          <p:nvPr/>
        </p:nvSpPr>
        <p:spPr>
          <a:xfrm>
            <a:off x="0" y="4538991"/>
            <a:ext cx="12192000" cy="584775"/>
          </a:xfrm>
          <a:prstGeom prst="rect">
            <a:avLst/>
          </a:prstGeom>
          <a:noFill/>
        </p:spPr>
        <p:txBody>
          <a:bodyPr wrap="square" rtlCol="0">
            <a:spAutoFit/>
          </a:bodyPr>
          <a:lstStyle/>
          <a:p>
            <a:pPr algn="ctr"/>
            <a:r>
              <a:rPr lang="en-US" sz="3200" b="1" dirty="0">
                <a:solidFill>
                  <a:schemeClr val="accent2"/>
                </a:solidFill>
                <a:latin typeface="Century Gothic" panose="020B0502020202020204" pitchFamily="34" charset="0"/>
              </a:rPr>
              <a:t>NASED Winter Conference ● February 2, 2025</a:t>
            </a:r>
          </a:p>
        </p:txBody>
      </p:sp>
      <p:pic>
        <p:nvPicPr>
          <p:cNvPr id="14" name="Picture 13" descr="North Carolina State Board of Elections">
            <a:extLst>
              <a:ext uri="{FF2B5EF4-FFF2-40B4-BE49-F238E27FC236}">
                <a16:creationId xmlns:a16="http://schemas.microsoft.com/office/drawing/2014/main" id="{FFFC52F5-4A64-44CD-80A2-F2EEA1E5F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5174" y="5549726"/>
            <a:ext cx="5501651" cy="929642"/>
          </a:xfrm>
          <a:prstGeom prst="rect">
            <a:avLst/>
          </a:prstGeom>
        </p:spPr>
      </p:pic>
    </p:spTree>
    <p:custDataLst>
      <p:tags r:id="rId1"/>
    </p:custDataLst>
    <p:extLst>
      <p:ext uri="{BB962C8B-B14F-4D97-AF65-F5344CB8AC3E}">
        <p14:creationId xmlns:p14="http://schemas.microsoft.com/office/powerpoint/2010/main" val="1458574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B365D"/>
        </a:solidFill>
        <a:effectLst/>
      </p:bgPr>
    </p:bg>
    <p:spTree>
      <p:nvGrpSpPr>
        <p:cNvPr id="1" name="">
          <a:extLst>
            <a:ext uri="{FF2B5EF4-FFF2-40B4-BE49-F238E27FC236}">
              <a16:creationId xmlns:a16="http://schemas.microsoft.com/office/drawing/2014/main" id="{9E1714F4-3490-CA30-82FF-0A813F7469A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D4BC36F-9F34-D2B1-1976-6D56AD3DF3F8}"/>
              </a:ext>
            </a:extLst>
          </p:cNvPr>
          <p:cNvSpPr txBox="1">
            <a:spLocks noGrp="1"/>
          </p:cNvSpPr>
          <p:nvPr>
            <p:ph type="title" idx="4294967295"/>
          </p:nvPr>
        </p:nvSpPr>
        <p:spPr>
          <a:xfrm>
            <a:off x="0" y="232913"/>
            <a:ext cx="12192000" cy="707886"/>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Response Mode</a:t>
            </a:r>
            <a:endParaRPr kumimoji="0" lang="en-US" sz="32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CD9C0A86-9AE7-7B56-E680-C3B6D4DC8AFD}"/>
              </a:ext>
              <a:ext uri="{C183D7F6-B498-43B3-948B-1728B52AA6E4}">
                <adec:decorative xmlns:adec="http://schemas.microsoft.com/office/drawing/2017/decorative" val="1"/>
              </a:ext>
            </a:extLst>
          </p:cNvPr>
          <p:cNvSpPr/>
          <p:nvPr/>
        </p:nvSpPr>
        <p:spPr>
          <a:xfrm>
            <a:off x="0" y="6168243"/>
            <a:ext cx="12192000" cy="689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North Carolina State Board of Elections.">
            <a:extLst>
              <a:ext uri="{FF2B5EF4-FFF2-40B4-BE49-F238E27FC236}">
                <a16:creationId xmlns:a16="http://schemas.microsoft.com/office/drawing/2014/main" id="{8CC904F8-B2F1-0CA1-933E-2D9BD493AD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5414" y="6205564"/>
            <a:ext cx="3696586" cy="620535"/>
          </a:xfrm>
          <a:prstGeom prst="rect">
            <a:avLst/>
          </a:prstGeom>
        </p:spPr>
      </p:pic>
      <p:graphicFrame>
        <p:nvGraphicFramePr>
          <p:cNvPr id="2" name="Diagram 1" descr="Three overlapping circles.  Two blue circles with the words Build and Evaluate in blue letters.  One red circle with the word Respond in white letters.">
            <a:extLst>
              <a:ext uri="{FF2B5EF4-FFF2-40B4-BE49-F238E27FC236}">
                <a16:creationId xmlns:a16="http://schemas.microsoft.com/office/drawing/2014/main" id="{D9B7E368-1CC8-C117-DA9B-6ED50FCEC9EA}"/>
              </a:ext>
            </a:extLst>
          </p:cNvPr>
          <p:cNvGraphicFramePr/>
          <p:nvPr>
            <p:extLst>
              <p:ext uri="{D42A27DB-BD31-4B8C-83A1-F6EECF244321}">
                <p14:modId xmlns:p14="http://schemas.microsoft.com/office/powerpoint/2010/main" val="2007488607"/>
              </p:ext>
            </p:extLst>
          </p:nvPr>
        </p:nvGraphicFramePr>
        <p:xfrm>
          <a:off x="-362202" y="1230281"/>
          <a:ext cx="6903218" cy="46021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EC24CD01-6522-5089-EC1F-51F7D892D8A7}"/>
              </a:ext>
            </a:extLst>
          </p:cNvPr>
          <p:cNvSpPr txBox="1"/>
          <p:nvPr/>
        </p:nvSpPr>
        <p:spPr>
          <a:xfrm>
            <a:off x="6096000" y="1072626"/>
            <a:ext cx="5906815" cy="4801314"/>
          </a:xfrm>
          <a:prstGeom prst="rect">
            <a:avLst/>
          </a:prstGeom>
          <a:noFill/>
        </p:spPr>
        <p:txBody>
          <a:bodyPr wrap="square" lIns="91440" tIns="45720" rIns="91440" bIns="45720" rtlCol="0" anchor="t">
            <a:spAutoFit/>
          </a:bodyPr>
          <a:lstStyle/>
          <a:p>
            <a:pPr marL="342900" indent="-342900">
              <a:spcAft>
                <a:spcPts val="1200"/>
              </a:spcAft>
              <a:buFont typeface="Arial" panose="020B0604020202020204" pitchFamily="34" charset="0"/>
              <a:buChar char="•"/>
            </a:pPr>
            <a:r>
              <a:rPr lang="en-US" dirty="0">
                <a:solidFill>
                  <a:schemeClr val="bg1"/>
                </a:solidFill>
                <a:latin typeface="Century Gothic"/>
              </a:rPr>
              <a:t>Monday, 10/7: </a:t>
            </a:r>
          </a:p>
          <a:p>
            <a:pPr marL="800100" lvl="1" indent="-342900">
              <a:spcAft>
                <a:spcPts val="1200"/>
              </a:spcAft>
              <a:buFont typeface="Arial" panose="020B0604020202020204" pitchFamily="34" charset="0"/>
              <a:buChar char="•"/>
            </a:pPr>
            <a:r>
              <a:rPr lang="en-US" dirty="0">
                <a:solidFill>
                  <a:schemeClr val="bg1"/>
                </a:solidFill>
                <a:latin typeface="Century Gothic"/>
              </a:rPr>
              <a:t>8 AM: Call with ES&amp;S</a:t>
            </a:r>
          </a:p>
          <a:p>
            <a:pPr marL="1257300" lvl="2" indent="-342900">
              <a:spcAft>
                <a:spcPts val="1200"/>
              </a:spcAft>
              <a:buFont typeface="Arial" panose="020B0604020202020204" pitchFamily="34" charset="0"/>
              <a:buChar char="•"/>
            </a:pPr>
            <a:r>
              <a:rPr lang="en-US" u="sng" dirty="0">
                <a:solidFill>
                  <a:schemeClr val="bg1"/>
                </a:solidFill>
                <a:latin typeface="Century Gothic"/>
              </a:rPr>
              <a:t>All offices are open</a:t>
            </a:r>
          </a:p>
          <a:p>
            <a:pPr marL="800100" lvl="1" indent="-342900">
              <a:spcAft>
                <a:spcPts val="1200"/>
              </a:spcAft>
              <a:buFont typeface="Arial" panose="020B0604020202020204" pitchFamily="34" charset="0"/>
              <a:buChar char="•"/>
            </a:pPr>
            <a:r>
              <a:rPr lang="en-US" dirty="0">
                <a:solidFill>
                  <a:schemeClr val="bg1"/>
                </a:solidFill>
                <a:latin typeface="Century Gothic"/>
              </a:rPr>
              <a:t>9 AM: Post-storm Assessment &amp; Response Meetings</a:t>
            </a:r>
          </a:p>
          <a:p>
            <a:pPr marL="800100" lvl="1" indent="-342900">
              <a:spcAft>
                <a:spcPts val="1200"/>
              </a:spcAft>
              <a:buFont typeface="Arial" panose="020B0604020202020204" pitchFamily="34" charset="0"/>
              <a:buChar char="•"/>
            </a:pPr>
            <a:r>
              <a:rPr lang="en-US" dirty="0">
                <a:solidFill>
                  <a:schemeClr val="bg1"/>
                </a:solidFill>
                <a:latin typeface="Century Gothic"/>
              </a:rPr>
              <a:t>10 AM: Monday Morning Kickoff</a:t>
            </a:r>
          </a:p>
          <a:p>
            <a:pPr marL="800100" lvl="1" indent="-342900">
              <a:spcAft>
                <a:spcPts val="1200"/>
              </a:spcAft>
              <a:buFont typeface="Arial" panose="020B0604020202020204" pitchFamily="34" charset="0"/>
              <a:buChar char="•"/>
            </a:pPr>
            <a:r>
              <a:rPr lang="en-US" dirty="0">
                <a:solidFill>
                  <a:schemeClr val="bg1"/>
                </a:solidFill>
                <a:latin typeface="Century Gothic"/>
              </a:rPr>
              <a:t>11 AM: State Board Meeting Emergency Resolution</a:t>
            </a:r>
          </a:p>
          <a:p>
            <a:pPr marL="800100" lvl="1" indent="-342900">
              <a:spcAft>
                <a:spcPts val="1200"/>
              </a:spcAft>
              <a:buFont typeface="Arial" panose="020B0604020202020204" pitchFamily="34" charset="0"/>
              <a:buChar char="•"/>
            </a:pPr>
            <a:r>
              <a:rPr lang="en-US" dirty="0">
                <a:solidFill>
                  <a:schemeClr val="bg1"/>
                </a:solidFill>
                <a:latin typeface="Century Gothic"/>
              </a:rPr>
              <a:t>1:15 PM: Availability to affected counties</a:t>
            </a:r>
          </a:p>
          <a:p>
            <a:pPr marL="800100" lvl="1" indent="-342900">
              <a:spcAft>
                <a:spcPts val="1200"/>
              </a:spcAft>
              <a:buFont typeface="Arial" panose="020B0604020202020204" pitchFamily="34" charset="0"/>
              <a:buChar char="•"/>
            </a:pPr>
            <a:r>
              <a:rPr lang="en-US" dirty="0">
                <a:solidFill>
                  <a:schemeClr val="bg1"/>
                </a:solidFill>
                <a:latin typeface="Century Gothic"/>
              </a:rPr>
              <a:t>2 PM: Press Conference</a:t>
            </a:r>
          </a:p>
          <a:p>
            <a:pPr marL="800100" lvl="1" indent="-342900">
              <a:spcAft>
                <a:spcPts val="1200"/>
              </a:spcAft>
              <a:buFont typeface="Arial" panose="020B0604020202020204" pitchFamily="34" charset="0"/>
              <a:buChar char="•"/>
            </a:pPr>
            <a:r>
              <a:rPr lang="en-US" dirty="0">
                <a:solidFill>
                  <a:schemeClr val="bg1"/>
                </a:solidFill>
                <a:latin typeface="Century Gothic"/>
              </a:rPr>
              <a:t>3 PM: CBS News </a:t>
            </a:r>
          </a:p>
          <a:p>
            <a:pPr marL="800100" lvl="1" indent="-342900">
              <a:spcAft>
                <a:spcPts val="1200"/>
              </a:spcAft>
              <a:buFont typeface="Arial" panose="020B0604020202020204" pitchFamily="34" charset="0"/>
              <a:buChar char="•"/>
            </a:pPr>
            <a:r>
              <a:rPr lang="en-US" dirty="0">
                <a:solidFill>
                  <a:schemeClr val="bg1"/>
                </a:solidFill>
                <a:latin typeface="Century Gothic"/>
              </a:rPr>
              <a:t>4 PM: NCEM Touchpoint</a:t>
            </a:r>
          </a:p>
        </p:txBody>
      </p:sp>
    </p:spTree>
    <p:custDataLst>
      <p:tags r:id="rId1"/>
    </p:custDataLst>
    <p:extLst>
      <p:ext uri="{BB962C8B-B14F-4D97-AF65-F5344CB8AC3E}">
        <p14:creationId xmlns:p14="http://schemas.microsoft.com/office/powerpoint/2010/main" val="440162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B365D"/>
        </a:solidFill>
        <a:effectLst/>
      </p:bgPr>
    </p:bg>
    <p:spTree>
      <p:nvGrpSpPr>
        <p:cNvPr id="1" name="">
          <a:extLst>
            <a:ext uri="{FF2B5EF4-FFF2-40B4-BE49-F238E27FC236}">
              <a16:creationId xmlns:a16="http://schemas.microsoft.com/office/drawing/2014/main" id="{1634B73D-A8C6-F18B-DEAC-A021BF6037F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240AE63-D2AA-FC99-405D-B15C1D1A4EFE}"/>
              </a:ext>
            </a:extLst>
          </p:cNvPr>
          <p:cNvSpPr txBox="1">
            <a:spLocks noGrp="1"/>
          </p:cNvSpPr>
          <p:nvPr>
            <p:ph type="title" idx="4294967295"/>
          </p:nvPr>
        </p:nvSpPr>
        <p:spPr>
          <a:xfrm>
            <a:off x="0" y="232913"/>
            <a:ext cx="12192000" cy="707886"/>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Response Mode</a:t>
            </a:r>
            <a:endParaRPr kumimoji="0" lang="en-US" sz="32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4EE65C27-2BC0-944B-2766-A8B6DC2BE67E}"/>
              </a:ext>
              <a:ext uri="{C183D7F6-B498-43B3-948B-1728B52AA6E4}">
                <adec:decorative xmlns:adec="http://schemas.microsoft.com/office/drawing/2017/decorative" val="1"/>
              </a:ext>
            </a:extLst>
          </p:cNvPr>
          <p:cNvSpPr/>
          <p:nvPr/>
        </p:nvSpPr>
        <p:spPr>
          <a:xfrm>
            <a:off x="0" y="6168243"/>
            <a:ext cx="12192000" cy="689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North Carolina State Board of Elections">
            <a:extLst>
              <a:ext uri="{FF2B5EF4-FFF2-40B4-BE49-F238E27FC236}">
                <a16:creationId xmlns:a16="http://schemas.microsoft.com/office/drawing/2014/main" id="{6704F485-F871-5539-B782-F9FDBCE78B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5414" y="6205564"/>
            <a:ext cx="3696586" cy="620535"/>
          </a:xfrm>
          <a:prstGeom prst="rect">
            <a:avLst/>
          </a:prstGeom>
        </p:spPr>
      </p:pic>
      <p:grpSp>
        <p:nvGrpSpPr>
          <p:cNvPr id="7" name="Group 6" descr="Text from a storm assessment and response planning session">
            <a:extLst>
              <a:ext uri="{FF2B5EF4-FFF2-40B4-BE49-F238E27FC236}">
                <a16:creationId xmlns:a16="http://schemas.microsoft.com/office/drawing/2014/main" id="{5A41B3C1-EC57-509D-E724-9A79B7A70B34}"/>
              </a:ext>
            </a:extLst>
          </p:cNvPr>
          <p:cNvGrpSpPr/>
          <p:nvPr/>
        </p:nvGrpSpPr>
        <p:grpSpPr>
          <a:xfrm>
            <a:off x="264258" y="1228118"/>
            <a:ext cx="11619976" cy="4708658"/>
            <a:chOff x="205713" y="1426372"/>
            <a:chExt cx="10177957" cy="4124322"/>
          </a:xfrm>
        </p:grpSpPr>
        <p:pic>
          <p:nvPicPr>
            <p:cNvPr id="3" name="Picture 2">
              <a:extLst>
                <a:ext uri="{FF2B5EF4-FFF2-40B4-BE49-F238E27FC236}">
                  <a16:creationId xmlns:a16="http://schemas.microsoft.com/office/drawing/2014/main" id="{4837E87A-085A-B7F9-DCED-E73872BC97C4}"/>
                </a:ext>
              </a:extLst>
            </p:cNvPr>
            <p:cNvPicPr>
              <a:picLocks noChangeAspect="1"/>
            </p:cNvPicPr>
            <p:nvPr/>
          </p:nvPicPr>
          <p:blipFill>
            <a:blip r:embed="rId4"/>
            <a:stretch>
              <a:fillRect/>
            </a:stretch>
          </p:blipFill>
          <p:spPr>
            <a:xfrm>
              <a:off x="205713" y="1426372"/>
              <a:ext cx="6903887" cy="4124322"/>
            </a:xfrm>
            <a:prstGeom prst="rect">
              <a:avLst/>
            </a:prstGeom>
          </p:spPr>
        </p:pic>
        <p:pic>
          <p:nvPicPr>
            <p:cNvPr id="4" name="Picture 3">
              <a:extLst>
                <a:ext uri="{FF2B5EF4-FFF2-40B4-BE49-F238E27FC236}">
                  <a16:creationId xmlns:a16="http://schemas.microsoft.com/office/drawing/2014/main" id="{CE5D150B-AD16-A135-1690-65A446CA97D3}"/>
                </a:ext>
              </a:extLst>
            </p:cNvPr>
            <p:cNvPicPr>
              <a:picLocks noChangeAspect="1"/>
            </p:cNvPicPr>
            <p:nvPr/>
          </p:nvPicPr>
          <p:blipFill>
            <a:blip r:embed="rId5"/>
            <a:srcRect r="51231"/>
            <a:stretch/>
          </p:blipFill>
          <p:spPr>
            <a:xfrm>
              <a:off x="7109600" y="1426372"/>
              <a:ext cx="3274070" cy="4124322"/>
            </a:xfrm>
            <a:prstGeom prst="rect">
              <a:avLst/>
            </a:prstGeom>
          </p:spPr>
        </p:pic>
      </p:grpSp>
    </p:spTree>
    <p:custDataLst>
      <p:tags r:id="rId1"/>
    </p:custDataLst>
    <p:extLst>
      <p:ext uri="{BB962C8B-B14F-4D97-AF65-F5344CB8AC3E}">
        <p14:creationId xmlns:p14="http://schemas.microsoft.com/office/powerpoint/2010/main" val="2733108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B365D"/>
        </a:solidFill>
        <a:effectLst/>
      </p:bgPr>
    </p:bg>
    <p:spTree>
      <p:nvGrpSpPr>
        <p:cNvPr id="1" name="">
          <a:extLst>
            <a:ext uri="{FF2B5EF4-FFF2-40B4-BE49-F238E27FC236}">
              <a16:creationId xmlns:a16="http://schemas.microsoft.com/office/drawing/2014/main" id="{27BF9CCB-7157-BAC8-AF87-ADE69F772419}"/>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4BC613A8-7145-D61D-6B6C-733E47D3783B}"/>
              </a:ext>
            </a:extLst>
          </p:cNvPr>
          <p:cNvSpPr txBox="1">
            <a:spLocks noGrp="1"/>
          </p:cNvSpPr>
          <p:nvPr>
            <p:ph type="title" idx="4294967295"/>
          </p:nvPr>
        </p:nvSpPr>
        <p:spPr>
          <a:xfrm>
            <a:off x="0" y="232913"/>
            <a:ext cx="12192000" cy="707886"/>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Response Mode</a:t>
            </a:r>
            <a:endParaRPr kumimoji="0" lang="en-US" sz="32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06CE86EF-478B-DEF9-5F83-F1D555A362BA}"/>
              </a:ext>
              <a:ext uri="{C183D7F6-B498-43B3-948B-1728B52AA6E4}">
                <adec:decorative xmlns:adec="http://schemas.microsoft.com/office/drawing/2017/decorative" val="1"/>
              </a:ext>
            </a:extLst>
          </p:cNvPr>
          <p:cNvSpPr/>
          <p:nvPr/>
        </p:nvSpPr>
        <p:spPr>
          <a:xfrm>
            <a:off x="0" y="6168243"/>
            <a:ext cx="12192000" cy="689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North Carolina State Board of Elections">
            <a:extLst>
              <a:ext uri="{FF2B5EF4-FFF2-40B4-BE49-F238E27FC236}">
                <a16:creationId xmlns:a16="http://schemas.microsoft.com/office/drawing/2014/main" id="{3DB0122D-6795-BCC4-DF2F-08D594CB1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5414" y="6205564"/>
            <a:ext cx="3696586" cy="620535"/>
          </a:xfrm>
          <a:prstGeom prst="rect">
            <a:avLst/>
          </a:prstGeom>
        </p:spPr>
      </p:pic>
      <p:pic>
        <p:nvPicPr>
          <p:cNvPr id="4" name="Picture 3" descr="A screenshot of a Excel spreadsheet  with county name, voting sites, contact information, and early voting site needs">
            <a:extLst>
              <a:ext uri="{FF2B5EF4-FFF2-40B4-BE49-F238E27FC236}">
                <a16:creationId xmlns:a16="http://schemas.microsoft.com/office/drawing/2014/main" id="{1A97DAF6-3B69-436A-C6F8-031C38EB48E0}"/>
              </a:ext>
            </a:extLst>
          </p:cNvPr>
          <p:cNvPicPr>
            <a:picLocks noChangeAspect="1"/>
          </p:cNvPicPr>
          <p:nvPr/>
        </p:nvPicPr>
        <p:blipFill>
          <a:blip r:embed="rId4"/>
          <a:stretch>
            <a:fillRect/>
          </a:stretch>
        </p:blipFill>
        <p:spPr>
          <a:xfrm>
            <a:off x="334231" y="1226295"/>
            <a:ext cx="11553997" cy="4417054"/>
          </a:xfrm>
          <a:prstGeom prst="rect">
            <a:avLst/>
          </a:prstGeom>
        </p:spPr>
      </p:pic>
    </p:spTree>
    <p:custDataLst>
      <p:tags r:id="rId1"/>
    </p:custDataLst>
    <p:extLst>
      <p:ext uri="{BB962C8B-B14F-4D97-AF65-F5344CB8AC3E}">
        <p14:creationId xmlns:p14="http://schemas.microsoft.com/office/powerpoint/2010/main" val="3489988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B365D"/>
        </a:solidFill>
        <a:effectLst/>
      </p:bgPr>
    </p:bg>
    <p:spTree>
      <p:nvGrpSpPr>
        <p:cNvPr id="1" name="">
          <a:extLst>
            <a:ext uri="{FF2B5EF4-FFF2-40B4-BE49-F238E27FC236}">
              <a16:creationId xmlns:a16="http://schemas.microsoft.com/office/drawing/2014/main" id="{21FD80B6-5994-4BAB-2034-2788033262D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388797C-D034-65FE-6851-9960C40DF15A}"/>
              </a:ext>
            </a:extLst>
          </p:cNvPr>
          <p:cNvSpPr txBox="1">
            <a:spLocks noGrp="1"/>
          </p:cNvSpPr>
          <p:nvPr>
            <p:ph type="title" idx="4294967295"/>
          </p:nvPr>
        </p:nvSpPr>
        <p:spPr>
          <a:xfrm>
            <a:off x="0" y="232913"/>
            <a:ext cx="12192000" cy="707886"/>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Response Mode</a:t>
            </a:r>
            <a:endParaRPr kumimoji="0" lang="en-US" sz="32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5AF9C3BE-0C80-6C29-9D17-1C1CA35C4E0F}"/>
              </a:ext>
              <a:ext uri="{C183D7F6-B498-43B3-948B-1728B52AA6E4}">
                <adec:decorative xmlns:adec="http://schemas.microsoft.com/office/drawing/2017/decorative" val="1"/>
              </a:ext>
            </a:extLst>
          </p:cNvPr>
          <p:cNvSpPr/>
          <p:nvPr/>
        </p:nvSpPr>
        <p:spPr>
          <a:xfrm>
            <a:off x="0" y="6168243"/>
            <a:ext cx="12192000" cy="689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North Carolina State Board of Elections">
            <a:extLst>
              <a:ext uri="{FF2B5EF4-FFF2-40B4-BE49-F238E27FC236}">
                <a16:creationId xmlns:a16="http://schemas.microsoft.com/office/drawing/2014/main" id="{83F5629C-CFF3-DABB-293B-57B2BC339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5414" y="6205564"/>
            <a:ext cx="3696586" cy="620535"/>
          </a:xfrm>
          <a:prstGeom prst="rect">
            <a:avLst/>
          </a:prstGeom>
        </p:spPr>
      </p:pic>
      <p:pic>
        <p:nvPicPr>
          <p:cNvPr id="2" name="Picture 1" descr="A picture of an Attack Response Kit (ARK)">
            <a:extLst>
              <a:ext uri="{FF2B5EF4-FFF2-40B4-BE49-F238E27FC236}">
                <a16:creationId xmlns:a16="http://schemas.microsoft.com/office/drawing/2014/main" id="{23EE1E23-773D-B94B-97BD-5963474F4DB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84871" y="1576880"/>
            <a:ext cx="5239489" cy="39296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40294C35-F2DD-44F9-CEA3-080F9378E81C}"/>
              </a:ext>
            </a:extLst>
          </p:cNvPr>
          <p:cNvSpPr txBox="1"/>
          <p:nvPr/>
        </p:nvSpPr>
        <p:spPr>
          <a:xfrm>
            <a:off x="194419" y="1200030"/>
            <a:ext cx="6115946" cy="4708981"/>
          </a:xfrm>
          <a:prstGeom prst="rect">
            <a:avLst/>
          </a:prstGeom>
          <a:noFill/>
        </p:spPr>
        <p:txBody>
          <a:bodyPr wrap="square" rtlCol="0">
            <a:spAutoFit/>
          </a:bodyPr>
          <a:lstStyle/>
          <a:p>
            <a:pPr marL="282575" marR="0" lvl="0" indent="-242888"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kumimoji="0" lang="en-US" sz="220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Attack Response Kits (ARKs)</a:t>
            </a:r>
          </a:p>
          <a:p>
            <a:pPr marL="282575" marR="0" lvl="0" indent="-242888"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kumimoji="0" lang="en-US" sz="220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“Out Past Curfew” Letters</a:t>
            </a:r>
          </a:p>
          <a:p>
            <a:pPr marL="282575" marR="0" lvl="0" indent="-242888"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kumimoji="0" lang="en-US" sz="220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Authorization for gas</a:t>
            </a:r>
            <a:endParaRPr lang="en-US" sz="2200" kern="0" dirty="0">
              <a:solidFill>
                <a:schemeClr val="bg1"/>
              </a:solidFill>
              <a:latin typeface="Century Gothic" panose="020B0502020202020204" pitchFamily="34" charset="0"/>
              <a:cs typeface="Arial"/>
              <a:sym typeface="Arial"/>
            </a:endParaRPr>
          </a:p>
          <a:p>
            <a:pPr marL="282575" marR="0" lvl="0" indent="-242888"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lang="en-US" sz="2200" kern="0" dirty="0">
                <a:solidFill>
                  <a:schemeClr val="bg1"/>
                </a:solidFill>
                <a:latin typeface="Century Gothic" panose="020B0502020202020204" pitchFamily="34" charset="0"/>
                <a:cs typeface="Arial"/>
                <a:sym typeface="Arial"/>
              </a:rPr>
              <a:t>Old-school communication methods &amp; outreach</a:t>
            </a:r>
          </a:p>
          <a:p>
            <a:pPr marL="282575" marR="0" lvl="0" indent="-242888"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lang="en-US" sz="2200" kern="0" dirty="0">
                <a:solidFill>
                  <a:schemeClr val="bg1"/>
                </a:solidFill>
                <a:latin typeface="Century Gothic" panose="020B0502020202020204" pitchFamily="34" charset="0"/>
                <a:cs typeface="Arial"/>
                <a:sym typeface="Arial"/>
              </a:rPr>
              <a:t>Paper backups and manual methods</a:t>
            </a:r>
          </a:p>
          <a:p>
            <a:pPr marL="282575" marR="0" lvl="0" indent="-242888"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lang="en-US" sz="2200" kern="0" dirty="0">
                <a:solidFill>
                  <a:schemeClr val="bg1"/>
                </a:solidFill>
                <a:latin typeface="Century Gothic" panose="020B0502020202020204" pitchFamily="34" charset="0"/>
                <a:cs typeface="Arial"/>
                <a:sym typeface="Arial"/>
              </a:rPr>
              <a:t>Over communicate</a:t>
            </a:r>
          </a:p>
          <a:p>
            <a:pPr marL="739775" lvl="1" indent="-242888">
              <a:spcBef>
                <a:spcPts val="1200"/>
              </a:spcBef>
              <a:buClr>
                <a:srgbClr val="FFFFFF"/>
              </a:buClr>
              <a:buFont typeface="Arial" panose="020B0604020202020204" pitchFamily="34" charset="0"/>
              <a:buChar char="•"/>
            </a:pPr>
            <a:r>
              <a:rPr lang="en-US" sz="2200" kern="0" dirty="0">
                <a:solidFill>
                  <a:schemeClr val="bg1"/>
                </a:solidFill>
                <a:latin typeface="Century Gothic" panose="020B0502020202020204" pitchFamily="34" charset="0"/>
                <a:cs typeface="Arial"/>
                <a:sym typeface="Arial"/>
              </a:rPr>
              <a:t>Injured player on the field</a:t>
            </a:r>
          </a:p>
          <a:p>
            <a:pPr marL="739775" lvl="1" indent="-242888">
              <a:spcBef>
                <a:spcPts val="1200"/>
              </a:spcBef>
              <a:buClr>
                <a:srgbClr val="FFFFFF"/>
              </a:buClr>
              <a:buFont typeface="Arial" panose="020B0604020202020204" pitchFamily="34" charset="0"/>
              <a:buChar char="•"/>
            </a:pPr>
            <a:r>
              <a:rPr lang="en-US" sz="2200" kern="0" dirty="0">
                <a:solidFill>
                  <a:schemeClr val="bg1"/>
                </a:solidFill>
                <a:latin typeface="Century Gothic" panose="020B0502020202020204" pitchFamily="34" charset="0"/>
                <a:cs typeface="Arial"/>
                <a:sym typeface="Arial"/>
              </a:rPr>
              <a:t>Report outs to reduce meetings</a:t>
            </a:r>
          </a:p>
          <a:p>
            <a:pPr marL="282575" indent="-242888">
              <a:spcBef>
                <a:spcPts val="1200"/>
              </a:spcBef>
              <a:buClr>
                <a:srgbClr val="FFFFFF"/>
              </a:buClr>
              <a:buFont typeface="Arial" panose="020B0604020202020204" pitchFamily="34" charset="0"/>
              <a:buChar char="•"/>
            </a:pPr>
            <a:r>
              <a:rPr lang="en-US" sz="2200" kern="0" dirty="0">
                <a:solidFill>
                  <a:schemeClr val="bg1"/>
                </a:solidFill>
                <a:latin typeface="Century Gothic" panose="020B0502020202020204" pitchFamily="34" charset="0"/>
                <a:cs typeface="Arial"/>
                <a:sym typeface="Arial"/>
              </a:rPr>
              <a:t>Personal situations to address</a:t>
            </a:r>
          </a:p>
        </p:txBody>
      </p:sp>
    </p:spTree>
    <p:custDataLst>
      <p:tags r:id="rId1"/>
    </p:custDataLst>
    <p:extLst>
      <p:ext uri="{BB962C8B-B14F-4D97-AF65-F5344CB8AC3E}">
        <p14:creationId xmlns:p14="http://schemas.microsoft.com/office/powerpoint/2010/main" val="2652963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B365D"/>
        </a:solidFill>
        <a:effectLst/>
      </p:bgPr>
    </p:bg>
    <p:spTree>
      <p:nvGrpSpPr>
        <p:cNvPr id="1" name="">
          <a:extLst>
            <a:ext uri="{FF2B5EF4-FFF2-40B4-BE49-F238E27FC236}">
              <a16:creationId xmlns:a16="http://schemas.microsoft.com/office/drawing/2014/main" id="{4EED13E2-AA6D-8122-2338-C5DEE21919F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41D8357-31D4-CD9B-6EE0-16A24039EE1D}"/>
              </a:ext>
            </a:extLst>
          </p:cNvPr>
          <p:cNvSpPr txBox="1">
            <a:spLocks noGrp="1"/>
          </p:cNvSpPr>
          <p:nvPr>
            <p:ph type="title" idx="4294967295"/>
          </p:nvPr>
        </p:nvSpPr>
        <p:spPr>
          <a:xfrm>
            <a:off x="0" y="232913"/>
            <a:ext cx="12192000" cy="707886"/>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Response Mode</a:t>
            </a:r>
            <a:endParaRPr kumimoji="0" lang="en-US" sz="32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DC911EF9-A25F-F241-35B7-0950F2DCD893}"/>
              </a:ext>
              <a:ext uri="{C183D7F6-B498-43B3-948B-1728B52AA6E4}">
                <adec:decorative xmlns:adec="http://schemas.microsoft.com/office/drawing/2017/decorative" val="1"/>
              </a:ext>
            </a:extLst>
          </p:cNvPr>
          <p:cNvSpPr/>
          <p:nvPr/>
        </p:nvSpPr>
        <p:spPr>
          <a:xfrm>
            <a:off x="0" y="6168243"/>
            <a:ext cx="12192000" cy="689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North Carolina State Board of Elections">
            <a:extLst>
              <a:ext uri="{FF2B5EF4-FFF2-40B4-BE49-F238E27FC236}">
                <a16:creationId xmlns:a16="http://schemas.microsoft.com/office/drawing/2014/main" id="{FE3BCAB2-9EA9-A147-DCAC-ACC6F26DB0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5414" y="6205564"/>
            <a:ext cx="3696586" cy="620535"/>
          </a:xfrm>
          <a:prstGeom prst="rect">
            <a:avLst/>
          </a:prstGeom>
        </p:spPr>
      </p:pic>
      <p:pic>
        <p:nvPicPr>
          <p:cNvPr id="9" name="Picture 8" descr="An image of a brochure with the words Western North Carolina You Can Still Vote.  Make your voice hear. Please scan QR code to learn how, or visit ncsbe.gov/helene, with a QR code below.">
            <a:extLst>
              <a:ext uri="{FF2B5EF4-FFF2-40B4-BE49-F238E27FC236}">
                <a16:creationId xmlns:a16="http://schemas.microsoft.com/office/drawing/2014/main" id="{72B36796-6DBE-06CF-7631-321FCAD626CF}"/>
              </a:ext>
            </a:extLst>
          </p:cNvPr>
          <p:cNvPicPr>
            <a:picLocks noChangeAspect="1"/>
          </p:cNvPicPr>
          <p:nvPr/>
        </p:nvPicPr>
        <p:blipFill>
          <a:blip r:embed="rId4"/>
          <a:stretch>
            <a:fillRect/>
          </a:stretch>
        </p:blipFill>
        <p:spPr>
          <a:xfrm>
            <a:off x="305403" y="87206"/>
            <a:ext cx="3312124" cy="6613632"/>
          </a:xfrm>
          <a:prstGeom prst="rect">
            <a:avLst/>
          </a:prstGeom>
        </p:spPr>
      </p:pic>
      <p:sp>
        <p:nvSpPr>
          <p:cNvPr id="3" name="TextBox 2">
            <a:extLst>
              <a:ext uri="{FF2B5EF4-FFF2-40B4-BE49-F238E27FC236}">
                <a16:creationId xmlns:a16="http://schemas.microsoft.com/office/drawing/2014/main" id="{33018400-7A4A-4A47-E329-87B326648287}"/>
              </a:ext>
            </a:extLst>
          </p:cNvPr>
          <p:cNvSpPr txBox="1"/>
          <p:nvPr/>
        </p:nvSpPr>
        <p:spPr>
          <a:xfrm>
            <a:off x="6429602" y="1109829"/>
            <a:ext cx="5609696" cy="2092881"/>
          </a:xfrm>
          <a:prstGeom prst="rect">
            <a:avLst/>
          </a:prstGeom>
          <a:noFill/>
        </p:spPr>
        <p:txBody>
          <a:bodyPr wrap="square" numCol="2" rtlCol="0">
            <a:spAutoFit/>
          </a:bodyPr>
          <a:lstStyle/>
          <a:p>
            <a:pPr marL="282575" marR="0" lvl="0" indent="-242888"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kumimoji="0" lang="en-US" sz="200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Press conferences</a:t>
            </a:r>
          </a:p>
          <a:p>
            <a:pPr marL="282575" marR="0" lvl="0" indent="-242888"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kumimoji="0" lang="en-US" sz="200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Media in</a:t>
            </a:r>
            <a:r>
              <a:rPr lang="en-US" sz="2000" kern="0" dirty="0" err="1">
                <a:solidFill>
                  <a:schemeClr val="bg1"/>
                </a:solidFill>
                <a:latin typeface="Century Gothic" panose="020B0502020202020204" pitchFamily="34" charset="0"/>
                <a:cs typeface="Arial"/>
                <a:sym typeface="Arial"/>
              </a:rPr>
              <a:t>terviews</a:t>
            </a:r>
            <a:r>
              <a:rPr lang="en-US" sz="2000" kern="0" dirty="0">
                <a:solidFill>
                  <a:schemeClr val="bg1"/>
                </a:solidFill>
                <a:latin typeface="Century Gothic" panose="020B0502020202020204" pitchFamily="34" charset="0"/>
                <a:cs typeface="Arial"/>
                <a:sym typeface="Arial"/>
              </a:rPr>
              <a:t> (focus on local)</a:t>
            </a:r>
            <a:endParaRPr kumimoji="0" lang="en-US" sz="200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endParaRPr>
          </a:p>
          <a:p>
            <a:pPr marL="282575" marR="0" lvl="0" indent="-242888"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lang="en-US" sz="2000" kern="0" dirty="0">
                <a:solidFill>
                  <a:schemeClr val="bg1"/>
                </a:solidFill>
                <a:latin typeface="Century Gothic" panose="020B0502020202020204" pitchFamily="34" charset="0"/>
                <a:cs typeface="Arial"/>
                <a:sym typeface="Arial"/>
              </a:rPr>
              <a:t>Print ads</a:t>
            </a:r>
          </a:p>
          <a:p>
            <a:pPr marL="282575" marR="0" lvl="0" indent="-242888"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lang="en-US" sz="2000" kern="0" dirty="0">
                <a:solidFill>
                  <a:schemeClr val="bg1"/>
                </a:solidFill>
                <a:latin typeface="Century Gothic" panose="020B0502020202020204" pitchFamily="34" charset="0"/>
                <a:cs typeface="Arial"/>
                <a:sym typeface="Arial"/>
              </a:rPr>
              <a:t>Social media</a:t>
            </a:r>
          </a:p>
          <a:p>
            <a:pPr marL="282575" marR="0" lvl="0" indent="-242888"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lang="en-US" sz="2000" kern="0" dirty="0">
                <a:solidFill>
                  <a:schemeClr val="bg1"/>
                </a:solidFill>
                <a:latin typeface="Century Gothic" panose="020B0502020202020204" pitchFamily="34" charset="0"/>
                <a:cs typeface="Arial"/>
                <a:sym typeface="Arial"/>
              </a:rPr>
              <a:t>Flyers</a:t>
            </a:r>
          </a:p>
          <a:p>
            <a:pPr marL="282575" marR="0" lvl="0" indent="-242888"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lang="en-US" sz="2000" kern="0" dirty="0">
                <a:solidFill>
                  <a:schemeClr val="bg1"/>
                </a:solidFill>
                <a:latin typeface="Century Gothic" panose="020B0502020202020204" pitchFamily="34" charset="0"/>
                <a:cs typeface="Arial"/>
                <a:sym typeface="Arial"/>
              </a:rPr>
              <a:t>Dedicated webpage</a:t>
            </a:r>
          </a:p>
          <a:p>
            <a:pPr marL="282575" marR="0" lvl="0" indent="-242888"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lang="en-US" sz="2000" kern="0" dirty="0">
                <a:solidFill>
                  <a:schemeClr val="bg1"/>
                </a:solidFill>
                <a:latin typeface="Century Gothic" panose="020B0502020202020204" pitchFamily="34" charset="0"/>
                <a:cs typeface="Arial"/>
                <a:sym typeface="Arial"/>
              </a:rPr>
              <a:t>Display banners</a:t>
            </a:r>
          </a:p>
          <a:p>
            <a:pPr marL="282575" marR="0" lvl="0" indent="-242888"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lang="en-US" sz="2000" kern="0" dirty="0">
                <a:solidFill>
                  <a:schemeClr val="bg1"/>
                </a:solidFill>
                <a:latin typeface="Century Gothic" panose="020B0502020202020204" pitchFamily="34" charset="0"/>
                <a:cs typeface="Arial"/>
                <a:sym typeface="Arial"/>
              </a:rPr>
              <a:t>Sandwich boards</a:t>
            </a:r>
          </a:p>
        </p:txBody>
      </p:sp>
      <p:pic>
        <p:nvPicPr>
          <p:cNvPr id="7" name="Picture 6" descr="A screenshot of a social media post from the NC State Board of Elections offering information for Western North Carolina voters.">
            <a:extLst>
              <a:ext uri="{FF2B5EF4-FFF2-40B4-BE49-F238E27FC236}">
                <a16:creationId xmlns:a16="http://schemas.microsoft.com/office/drawing/2014/main" id="{A0E1DA2F-7B76-4A0A-256B-A0DF90CEA4AC}"/>
              </a:ext>
            </a:extLst>
          </p:cNvPr>
          <p:cNvPicPr>
            <a:picLocks noChangeAspect="1"/>
          </p:cNvPicPr>
          <p:nvPr/>
        </p:nvPicPr>
        <p:blipFill>
          <a:blip r:embed="rId5"/>
          <a:stretch>
            <a:fillRect/>
          </a:stretch>
        </p:blipFill>
        <p:spPr>
          <a:xfrm>
            <a:off x="3846579" y="1724188"/>
            <a:ext cx="2353971" cy="4217531"/>
          </a:xfrm>
          <a:prstGeom prst="rect">
            <a:avLst/>
          </a:prstGeom>
        </p:spPr>
      </p:pic>
      <p:pic>
        <p:nvPicPr>
          <p:cNvPr id="3074" name="Picture 2" descr="A photo of a press conference.">
            <a:extLst>
              <a:ext uri="{FF2B5EF4-FFF2-40B4-BE49-F238E27FC236}">
                <a16:creationId xmlns:a16="http://schemas.microsoft.com/office/drawing/2014/main" id="{6C03CD5A-A095-089F-E0CB-60584353D2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6698858" y="3455189"/>
            <a:ext cx="3280766" cy="2460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802052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B365D"/>
        </a:solidFill>
        <a:effectLst/>
      </p:bgPr>
    </p:bg>
    <p:spTree>
      <p:nvGrpSpPr>
        <p:cNvPr id="1" name="">
          <a:extLst>
            <a:ext uri="{FF2B5EF4-FFF2-40B4-BE49-F238E27FC236}">
              <a16:creationId xmlns:a16="http://schemas.microsoft.com/office/drawing/2014/main" id="{61DF2A66-0E49-1EDA-F74E-6CBC0B84FE81}"/>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5964BB4-7FFA-B677-9FD3-30C017F59349}"/>
              </a:ext>
            </a:extLst>
          </p:cNvPr>
          <p:cNvSpPr txBox="1"/>
          <p:nvPr/>
        </p:nvSpPr>
        <p:spPr>
          <a:xfrm>
            <a:off x="0" y="232913"/>
            <a:ext cx="12192000" cy="707886"/>
          </a:xfrm>
          <a:prstGeom prst="rect">
            <a:avLst/>
          </a:prstGeom>
          <a:solidFill>
            <a:schemeClr val="bg1"/>
          </a:solidFill>
        </p:spPr>
        <p:txBody>
          <a:bodyPr wrap="square" rtlCol="0">
            <a:spAutoFit/>
          </a:bodyPr>
          <a:lstStyle/>
          <a:p>
            <a:pPr algn="ctr"/>
            <a:r>
              <a:rPr lang="en-US" sz="4000" b="1" dirty="0">
                <a:solidFill>
                  <a:schemeClr val="accent2"/>
                </a:solidFill>
                <a:latin typeface="Century Gothic" panose="020B0502020202020204" pitchFamily="34" charset="0"/>
              </a:rPr>
              <a:t>Delivering Voting Through Helene &amp; High Water</a:t>
            </a:r>
            <a:endParaRPr lang="en-US" sz="3200" dirty="0">
              <a:solidFill>
                <a:schemeClr val="accent2"/>
              </a:solidFill>
              <a:latin typeface="Century Gothic" panose="020B0502020202020204" pitchFamily="34" charset="0"/>
            </a:endParaRPr>
          </a:p>
        </p:txBody>
      </p:sp>
      <p:sp>
        <p:nvSpPr>
          <p:cNvPr id="5" name="Rectangle 4">
            <a:extLst>
              <a:ext uri="{FF2B5EF4-FFF2-40B4-BE49-F238E27FC236}">
                <a16:creationId xmlns:a16="http://schemas.microsoft.com/office/drawing/2014/main" id="{CF020B68-67FA-1471-5BCD-3E30E20EB358}"/>
              </a:ext>
              <a:ext uri="{C183D7F6-B498-43B3-948B-1728B52AA6E4}">
                <adec:decorative xmlns:adec="http://schemas.microsoft.com/office/drawing/2017/decorative" val="1"/>
              </a:ext>
            </a:extLst>
          </p:cNvPr>
          <p:cNvSpPr/>
          <p:nvPr/>
        </p:nvSpPr>
        <p:spPr>
          <a:xfrm>
            <a:off x="0" y="6168243"/>
            <a:ext cx="12192000" cy="689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North Carolina State Board of Elections">
            <a:extLst>
              <a:ext uri="{FF2B5EF4-FFF2-40B4-BE49-F238E27FC236}">
                <a16:creationId xmlns:a16="http://schemas.microsoft.com/office/drawing/2014/main" id="{A9BF03FF-1D84-42A1-3DC4-B12380790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5414" y="6205564"/>
            <a:ext cx="3696586" cy="620535"/>
          </a:xfrm>
          <a:prstGeom prst="rect">
            <a:avLst/>
          </a:prstGeom>
        </p:spPr>
      </p:pic>
      <p:sp>
        <p:nvSpPr>
          <p:cNvPr id="4" name="Title 3">
            <a:extLst>
              <a:ext uri="{FF2B5EF4-FFF2-40B4-BE49-F238E27FC236}">
                <a16:creationId xmlns:a16="http://schemas.microsoft.com/office/drawing/2014/main" id="{4A9F89F0-2AAC-ABE0-6598-340987620EC1}"/>
              </a:ext>
            </a:extLst>
          </p:cNvPr>
          <p:cNvSpPr txBox="1">
            <a:spLocks noGrp="1"/>
          </p:cNvSpPr>
          <p:nvPr>
            <p:ph type="title" idx="4294967295"/>
          </p:nvPr>
        </p:nvSpPr>
        <p:spPr>
          <a:xfrm>
            <a:off x="501705" y="3958894"/>
            <a:ext cx="11207469"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40080" marR="0" lvl="0" indent="-457200" algn="l" defTabSz="914400" rtl="0" eaLnBrk="1" fontAlgn="auto" latinLnBrk="0" hangingPunct="1">
              <a:lnSpc>
                <a:spcPct val="100000"/>
              </a:lnSpc>
              <a:spcBef>
                <a:spcPts val="1200"/>
              </a:spcBef>
              <a:spcAft>
                <a:spcPts val="0"/>
              </a:spcAft>
              <a:buClr>
                <a:schemeClr val="bg1"/>
              </a:buClr>
              <a:buSzTx/>
              <a:buFont typeface="Arial" panose="020B0604020202020204" pitchFamily="34" charset="0"/>
              <a:buChar char="•"/>
              <a:tabLst/>
              <a:defRPr/>
            </a:pPr>
            <a:r>
              <a:rPr kumimoji="0" lang="en-US" sz="2200" b="0"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Early voting opened in </a:t>
            </a:r>
            <a:r>
              <a:rPr kumimoji="0" lang="en-US" sz="2200" b="0" i="0" u="sng"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ALL</a:t>
            </a:r>
            <a:r>
              <a:rPr kumimoji="0" lang="en-US" sz="2200" b="0"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 North Carolina counties on October 17, 2024 – 19 days after Hurricane Helene moved through WNC</a:t>
            </a:r>
          </a:p>
          <a:p>
            <a:pPr marL="640080" marR="0" lvl="1" indent="-457200" algn="l" defTabSz="914400" rtl="0" eaLnBrk="1" fontAlgn="auto" latinLnBrk="0" hangingPunct="1">
              <a:lnSpc>
                <a:spcPct val="100000"/>
              </a:lnSpc>
              <a:spcBef>
                <a:spcPts val="1200"/>
              </a:spcBef>
              <a:spcAft>
                <a:spcPts val="0"/>
              </a:spcAft>
              <a:buClr>
                <a:schemeClr val="bg1"/>
              </a:buClr>
              <a:buSzTx/>
              <a:buFont typeface="Arial" panose="020B0604020202020204" pitchFamily="34" charset="0"/>
              <a:buChar char="•"/>
              <a:tabLst/>
              <a:defRPr/>
            </a:pPr>
            <a:r>
              <a:rPr kumimoji="0" lang="en-US" sz="2200" b="0"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76 of 80 planned early voting sites in disaster declared counties </a:t>
            </a:r>
            <a:r>
              <a:rPr kumimoji="0" lang="en-US" sz="2200" b="0" i="0" u="sng"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with power</a:t>
            </a:r>
          </a:p>
          <a:p>
            <a:pPr marL="639763" marR="0" lvl="2" indent="-457200" algn="l" defTabSz="914400" rtl="0" eaLnBrk="1" fontAlgn="auto" latinLnBrk="0" hangingPunct="1">
              <a:lnSpc>
                <a:spcPct val="100000"/>
              </a:lnSpc>
              <a:spcBef>
                <a:spcPts val="1200"/>
              </a:spcBef>
              <a:spcAft>
                <a:spcPts val="0"/>
              </a:spcAft>
              <a:buClr>
                <a:schemeClr val="bg1"/>
              </a:buClr>
              <a:buSzTx/>
              <a:buFont typeface="Arial" panose="020B0604020202020204" pitchFamily="34" charset="0"/>
              <a:buChar char="•"/>
              <a:tabLst/>
              <a:defRPr/>
            </a:pPr>
            <a:r>
              <a:rPr kumimoji="0" lang="en-US" sz="2200" b="0"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Legislation required 4 additional sites in final week (Henderson, McDowell)</a:t>
            </a:r>
          </a:p>
        </p:txBody>
      </p:sp>
      <p:pic>
        <p:nvPicPr>
          <p:cNvPr id="7" name="Picture 6" descr="A high-angle view of a building surrounded by floodwaters.&#10;&#10;">
            <a:extLst>
              <a:ext uri="{FF2B5EF4-FFF2-40B4-BE49-F238E27FC236}">
                <a16:creationId xmlns:a16="http://schemas.microsoft.com/office/drawing/2014/main" id="{66576C8A-91E4-BAF5-D27A-747154F058DD}"/>
              </a:ext>
            </a:extLst>
          </p:cNvPr>
          <p:cNvPicPr>
            <a:picLocks noChangeAspect="1"/>
          </p:cNvPicPr>
          <p:nvPr/>
        </p:nvPicPr>
        <p:blipFill>
          <a:blip r:embed="rId4">
            <a:extLst>
              <a:ext uri="{28A0092B-C50C-407E-A947-70E740481C1C}">
                <a14:useLocalDpi xmlns:a14="http://schemas.microsoft.com/office/drawing/2010/main" val="0"/>
              </a:ext>
            </a:extLst>
          </a:blip>
          <a:srcRect l="5687" t="7181" r="4480"/>
          <a:stretch/>
        </p:blipFill>
        <p:spPr>
          <a:xfrm>
            <a:off x="8658478" y="1058638"/>
            <a:ext cx="3414907" cy="2642889"/>
          </a:xfrm>
          <a:prstGeom prst="rect">
            <a:avLst/>
          </a:prstGeom>
        </p:spPr>
      </p:pic>
      <p:pic>
        <p:nvPicPr>
          <p:cNvPr id="9" name="Picture 8" descr="A picture of a flooded river, with the sky, ground, and rocks.&#10;&#10;">
            <a:extLst>
              <a:ext uri="{FF2B5EF4-FFF2-40B4-BE49-F238E27FC236}">
                <a16:creationId xmlns:a16="http://schemas.microsoft.com/office/drawing/2014/main" id="{DB99B2CF-7C47-448D-8DC8-CF1AB5B3BCD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162996" y="1058638"/>
            <a:ext cx="1990241" cy="2653655"/>
          </a:xfrm>
          <a:prstGeom prst="rect">
            <a:avLst/>
          </a:prstGeom>
        </p:spPr>
      </p:pic>
      <p:pic>
        <p:nvPicPr>
          <p:cNvPr id="10" name="Picture 9" descr="A picture containing a damaged road sign, with trees behind it.&#10;&#10;">
            <a:extLst>
              <a:ext uri="{FF2B5EF4-FFF2-40B4-BE49-F238E27FC236}">
                <a16:creationId xmlns:a16="http://schemas.microsoft.com/office/drawing/2014/main" id="{7A285DB3-4D81-DD11-A386-7D355FD1B40B}"/>
              </a:ext>
            </a:extLst>
          </p:cNvPr>
          <p:cNvPicPr>
            <a:picLocks noChangeAspect="1"/>
          </p:cNvPicPr>
          <p:nvPr/>
        </p:nvPicPr>
        <p:blipFill>
          <a:blip r:embed="rId7">
            <a:extLst>
              <a:ext uri="{28A0092B-C50C-407E-A947-70E740481C1C}">
                <a14:useLocalDpi xmlns:a14="http://schemas.microsoft.com/office/drawing/2010/main" val="0"/>
              </a:ext>
            </a:extLst>
          </a:blip>
          <a:srcRect l="15513" r="19653"/>
          <a:stretch/>
        </p:blipFill>
        <p:spPr>
          <a:xfrm>
            <a:off x="7292822" y="1058638"/>
            <a:ext cx="1290982" cy="2648123"/>
          </a:xfrm>
          <a:prstGeom prst="rect">
            <a:avLst/>
          </a:prstGeom>
        </p:spPr>
      </p:pic>
      <p:pic>
        <p:nvPicPr>
          <p:cNvPr id="11" name="Picture 10" descr="A person riding a bicycle on a washed-out road surrounded by trees&#10;&#10;">
            <a:extLst>
              <a:ext uri="{FF2B5EF4-FFF2-40B4-BE49-F238E27FC236}">
                <a16:creationId xmlns:a16="http://schemas.microsoft.com/office/drawing/2014/main" id="{9CE0B13A-3FC5-4E2C-8406-0893A714F615}"/>
              </a:ext>
            </a:extLst>
          </p:cNvPr>
          <p:cNvPicPr>
            <a:picLocks noChangeAspect="1"/>
          </p:cNvPicPr>
          <p:nvPr/>
        </p:nvPicPr>
        <p:blipFill>
          <a:blip r:embed="rId8">
            <a:extLst>
              <a:ext uri="{28A0092B-C50C-407E-A947-70E740481C1C}">
                <a14:useLocalDpi xmlns:a14="http://schemas.microsoft.com/office/drawing/2010/main" val="0"/>
              </a:ext>
            </a:extLst>
          </a:blip>
          <a:srcRect t="33565" r="14075" b="14861"/>
          <a:stretch/>
        </p:blipFill>
        <p:spPr>
          <a:xfrm>
            <a:off x="5227909" y="1058929"/>
            <a:ext cx="1990241" cy="2653436"/>
          </a:xfrm>
          <a:prstGeom prst="rect">
            <a:avLst/>
          </a:prstGeom>
        </p:spPr>
      </p:pic>
      <p:pic>
        <p:nvPicPr>
          <p:cNvPr id="12" name="Picture 11" descr="An image of the counties of North Carolina, with the counties affected by Helene highlighted.">
            <a:extLst>
              <a:ext uri="{FF2B5EF4-FFF2-40B4-BE49-F238E27FC236}">
                <a16:creationId xmlns:a16="http://schemas.microsoft.com/office/drawing/2014/main" id="{0A5A12F8-FB08-8896-60D1-7AC5C001A455}"/>
              </a:ext>
            </a:extLst>
          </p:cNvPr>
          <p:cNvPicPr>
            <a:picLocks noChangeAspect="1"/>
          </p:cNvPicPr>
          <p:nvPr/>
        </p:nvPicPr>
        <p:blipFill>
          <a:blip r:embed="rId9"/>
          <a:stretch>
            <a:fillRect/>
          </a:stretch>
        </p:blipFill>
        <p:spPr>
          <a:xfrm>
            <a:off x="142891" y="1058638"/>
            <a:ext cx="2945433" cy="2653654"/>
          </a:xfrm>
          <a:prstGeom prst="rect">
            <a:avLst/>
          </a:prstGeom>
        </p:spPr>
      </p:pic>
    </p:spTree>
    <p:custDataLst>
      <p:tags r:id="rId1"/>
    </p:custDataLst>
    <p:extLst>
      <p:ext uri="{BB962C8B-B14F-4D97-AF65-F5344CB8AC3E}">
        <p14:creationId xmlns:p14="http://schemas.microsoft.com/office/powerpoint/2010/main" val="2909169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B365D"/>
        </a:solidFill>
        <a:effectLst/>
      </p:bgPr>
    </p:bg>
    <p:spTree>
      <p:nvGrpSpPr>
        <p:cNvPr id="1" name="">
          <a:extLst>
            <a:ext uri="{FF2B5EF4-FFF2-40B4-BE49-F238E27FC236}">
              <a16:creationId xmlns:a16="http://schemas.microsoft.com/office/drawing/2014/main" id="{4BAAD8BF-01F1-7EAB-66B6-86FDDE681D3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56B14190-2845-FB0A-1C03-B442EBE9CFDF}"/>
              </a:ext>
            </a:extLst>
          </p:cNvPr>
          <p:cNvSpPr txBox="1">
            <a:spLocks noGrp="1"/>
          </p:cNvSpPr>
          <p:nvPr>
            <p:ph type="title" idx="4294967295"/>
          </p:nvPr>
        </p:nvSpPr>
        <p:spPr>
          <a:xfrm>
            <a:off x="0" y="232913"/>
            <a:ext cx="12192000" cy="707886"/>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Delivering Voting Through Helene &amp; High Water</a:t>
            </a:r>
            <a:endParaRPr kumimoji="0" lang="en-US" sz="32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BA406779-4B6E-7CC3-F3A1-2646D5878623}"/>
              </a:ext>
              <a:ext uri="{C183D7F6-B498-43B3-948B-1728B52AA6E4}">
                <adec:decorative xmlns:adec="http://schemas.microsoft.com/office/drawing/2017/decorative" val="1"/>
              </a:ext>
            </a:extLst>
          </p:cNvPr>
          <p:cNvSpPr/>
          <p:nvPr/>
        </p:nvSpPr>
        <p:spPr>
          <a:xfrm>
            <a:off x="0" y="6168243"/>
            <a:ext cx="12192000" cy="689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North Carolina State Board of Elections">
            <a:extLst>
              <a:ext uri="{FF2B5EF4-FFF2-40B4-BE49-F238E27FC236}">
                <a16:creationId xmlns:a16="http://schemas.microsoft.com/office/drawing/2014/main" id="{340754CF-87BD-FE17-92C6-5D6DFE459A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5414" y="6205564"/>
            <a:ext cx="3696586" cy="620535"/>
          </a:xfrm>
          <a:prstGeom prst="rect">
            <a:avLst/>
          </a:prstGeom>
        </p:spPr>
      </p:pic>
      <p:pic>
        <p:nvPicPr>
          <p:cNvPr id="2" name="Picture 2" descr="Helene sets off a scramble to keep voting on track in North Carolina - The  Washington Post">
            <a:extLst>
              <a:ext uri="{FF2B5EF4-FFF2-40B4-BE49-F238E27FC236}">
                <a16:creationId xmlns:a16="http://schemas.microsoft.com/office/drawing/2014/main" id="{A16524A9-95B4-F15F-6C68-62772C16C5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06" y="1030418"/>
            <a:ext cx="2934050" cy="19560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urricane Helene disrupts voting plans in NC, GA elections - POLITICO">
            <a:extLst>
              <a:ext uri="{FF2B5EF4-FFF2-40B4-BE49-F238E27FC236}">
                <a16:creationId xmlns:a16="http://schemas.microsoft.com/office/drawing/2014/main" id="{25A111E4-8670-3D28-D96E-B88505B689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2276" y="1030418"/>
            <a:ext cx="2934050" cy="19581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Election officials work to keep voting on track post-Helene - Marketplace">
            <a:extLst>
              <a:ext uri="{FF2B5EF4-FFF2-40B4-BE49-F238E27FC236}">
                <a16:creationId xmlns:a16="http://schemas.microsoft.com/office/drawing/2014/main" id="{70F6F34E-812D-E92F-6D73-69FBB188DB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7546" y="1030418"/>
            <a:ext cx="6007448" cy="40249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1AE1AD4-70B1-47E6-E395-606AA594B368}"/>
              </a:ext>
            </a:extLst>
          </p:cNvPr>
          <p:cNvSpPr txBox="1"/>
          <p:nvPr/>
        </p:nvSpPr>
        <p:spPr>
          <a:xfrm>
            <a:off x="107006" y="3312502"/>
            <a:ext cx="5919320" cy="2092881"/>
          </a:xfrm>
          <a:prstGeom prst="rect">
            <a:avLst/>
          </a:prstGeom>
          <a:noFill/>
        </p:spPr>
        <p:txBody>
          <a:bodyPr wrap="square" rtlCol="0">
            <a:spAutoFit/>
          </a:bodyPr>
          <a:lstStyle/>
          <a:p>
            <a:pPr marL="282575" marR="0" lvl="0" indent="-242888"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kumimoji="0" lang="en-US" sz="220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Affected counties outpaced EV turnout</a:t>
            </a:r>
          </a:p>
          <a:p>
            <a:pPr marL="687388" marR="0" lvl="1" indent="-242888"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kumimoji="0" lang="en-US" sz="220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2% points higher</a:t>
            </a:r>
          </a:p>
          <a:p>
            <a:pPr marL="282575" marR="0" lvl="0" indent="-242888"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kumimoji="0" lang="en-US" sz="220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300 affected voters delivered ABM ballot out of county (special Helene provision)</a:t>
            </a:r>
          </a:p>
        </p:txBody>
      </p:sp>
    </p:spTree>
    <p:custDataLst>
      <p:tags r:id="rId1"/>
    </p:custDataLst>
    <p:extLst>
      <p:ext uri="{BB962C8B-B14F-4D97-AF65-F5344CB8AC3E}">
        <p14:creationId xmlns:p14="http://schemas.microsoft.com/office/powerpoint/2010/main" val="211183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B365D"/>
        </a:solidFill>
        <a:effectLst/>
      </p:bgPr>
    </p:bg>
    <p:spTree>
      <p:nvGrpSpPr>
        <p:cNvPr id="1" name="">
          <a:extLst>
            <a:ext uri="{FF2B5EF4-FFF2-40B4-BE49-F238E27FC236}">
              <a16:creationId xmlns:a16="http://schemas.microsoft.com/office/drawing/2014/main" id="{A407FFE4-6CA1-D06C-AC2E-12D56DECFCF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59A3C97-ABC3-EA5E-65AD-6C67B3CA1B2B}"/>
              </a:ext>
            </a:extLst>
          </p:cNvPr>
          <p:cNvSpPr txBox="1">
            <a:spLocks noGrp="1"/>
          </p:cNvSpPr>
          <p:nvPr>
            <p:ph type="title" idx="4294967295"/>
          </p:nvPr>
        </p:nvSpPr>
        <p:spPr>
          <a:xfrm>
            <a:off x="0" y="232913"/>
            <a:ext cx="12192000" cy="707886"/>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Delivering Voting Through Helene &amp; High Water</a:t>
            </a:r>
            <a:endParaRPr kumimoji="0" lang="en-US" sz="32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077822B3-D897-848E-6852-64C6DDF6DA9A}"/>
              </a:ext>
              <a:ext uri="{C183D7F6-B498-43B3-948B-1728B52AA6E4}">
                <adec:decorative xmlns:adec="http://schemas.microsoft.com/office/drawing/2017/decorative" val="1"/>
              </a:ext>
            </a:extLst>
          </p:cNvPr>
          <p:cNvSpPr/>
          <p:nvPr/>
        </p:nvSpPr>
        <p:spPr>
          <a:xfrm>
            <a:off x="0" y="6168243"/>
            <a:ext cx="12192000" cy="689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North Carolina State Board of Elections">
            <a:extLst>
              <a:ext uri="{FF2B5EF4-FFF2-40B4-BE49-F238E27FC236}">
                <a16:creationId xmlns:a16="http://schemas.microsoft.com/office/drawing/2014/main" id="{1A126DBA-7994-0180-FF73-EB824A9BA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5414" y="6205564"/>
            <a:ext cx="3696586" cy="620535"/>
          </a:xfrm>
          <a:prstGeom prst="rect">
            <a:avLst/>
          </a:prstGeom>
        </p:spPr>
      </p:pic>
      <p:sp>
        <p:nvSpPr>
          <p:cNvPr id="4" name="TextBox 3">
            <a:extLst>
              <a:ext uri="{FF2B5EF4-FFF2-40B4-BE49-F238E27FC236}">
                <a16:creationId xmlns:a16="http://schemas.microsoft.com/office/drawing/2014/main" id="{0DFDA9A5-4C28-818C-FDBD-37C43E575AC9}"/>
              </a:ext>
            </a:extLst>
          </p:cNvPr>
          <p:cNvSpPr txBox="1"/>
          <p:nvPr/>
        </p:nvSpPr>
        <p:spPr>
          <a:xfrm>
            <a:off x="6324363" y="3450065"/>
            <a:ext cx="5703987" cy="2092881"/>
          </a:xfrm>
          <a:prstGeom prst="rect">
            <a:avLst/>
          </a:prstGeom>
          <a:noFill/>
        </p:spPr>
        <p:txBody>
          <a:bodyPr wrap="square" rtlCol="0">
            <a:spAutoFit/>
          </a:bodyPr>
          <a:lstStyle/>
          <a:p>
            <a:pPr marL="282575" marR="0" lvl="0" indent="-242888"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kumimoji="0" lang="en-US" sz="240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Vast majority of Election Day sites were open</a:t>
            </a:r>
          </a:p>
          <a:p>
            <a:pPr marL="282575" marR="0" lvl="0" indent="-242888"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kumimoji="0" lang="en-US" sz="240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7 “blank slate tents” used: Yancey (4), Buncombe (1), Burke (1), Haywood (1)</a:t>
            </a:r>
          </a:p>
        </p:txBody>
      </p:sp>
      <p:pic>
        <p:nvPicPr>
          <p:cNvPr id="7" name="Picture 6" descr="A photo of trees and a structure with storm damage&#10;&#10;">
            <a:extLst>
              <a:ext uri="{FF2B5EF4-FFF2-40B4-BE49-F238E27FC236}">
                <a16:creationId xmlns:a16="http://schemas.microsoft.com/office/drawing/2014/main" id="{939D70EE-4FA6-D312-31B7-81397826D8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172" y="1275745"/>
            <a:ext cx="2671160" cy="2003369"/>
          </a:xfrm>
          <a:prstGeom prst="rect">
            <a:avLst/>
          </a:prstGeom>
        </p:spPr>
      </p:pic>
      <p:pic>
        <p:nvPicPr>
          <p:cNvPr id="9" name="Picture 8" descr="A picture of a washed out bridge with rocks below it, and trees behind&#10;&#10;">
            <a:extLst>
              <a:ext uri="{FF2B5EF4-FFF2-40B4-BE49-F238E27FC236}">
                <a16:creationId xmlns:a16="http://schemas.microsoft.com/office/drawing/2014/main" id="{3D78337D-CD07-31C1-F639-80ECD49FF73A}"/>
              </a:ext>
            </a:extLst>
          </p:cNvPr>
          <p:cNvPicPr>
            <a:picLocks noChangeAspect="1"/>
          </p:cNvPicPr>
          <p:nvPr/>
        </p:nvPicPr>
        <p:blipFill>
          <a:blip r:embed="rId5">
            <a:extLst>
              <a:ext uri="{28A0092B-C50C-407E-A947-70E740481C1C}">
                <a14:useLocalDpi xmlns:a14="http://schemas.microsoft.com/office/drawing/2010/main" val="0"/>
              </a:ext>
            </a:extLst>
          </a:blip>
          <a:srcRect t="9674"/>
          <a:stretch/>
        </p:blipFill>
        <p:spPr>
          <a:xfrm>
            <a:off x="9030712" y="1277699"/>
            <a:ext cx="2997638" cy="2030741"/>
          </a:xfrm>
          <a:prstGeom prst="rect">
            <a:avLst/>
          </a:prstGeom>
        </p:spPr>
      </p:pic>
      <p:pic>
        <p:nvPicPr>
          <p:cNvPr id="10" name="Picture 9" descr="A photo of a storm damaged road.&#10;&#10;">
            <a:extLst>
              <a:ext uri="{FF2B5EF4-FFF2-40B4-BE49-F238E27FC236}">
                <a16:creationId xmlns:a16="http://schemas.microsoft.com/office/drawing/2014/main" id="{E349B4A0-89BD-0271-E8F8-A9155F7936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402" y="1275744"/>
            <a:ext cx="6059800" cy="4544850"/>
          </a:xfrm>
          <a:prstGeom prst="rect">
            <a:avLst/>
          </a:prstGeom>
        </p:spPr>
      </p:pic>
    </p:spTree>
    <p:custDataLst>
      <p:tags r:id="rId1"/>
    </p:custDataLst>
    <p:extLst>
      <p:ext uri="{BB962C8B-B14F-4D97-AF65-F5344CB8AC3E}">
        <p14:creationId xmlns:p14="http://schemas.microsoft.com/office/powerpoint/2010/main" val="3590983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B365D"/>
        </a:solidFill>
        <a:effectLst/>
      </p:bgPr>
    </p:bg>
    <p:spTree>
      <p:nvGrpSpPr>
        <p:cNvPr id="1" name="">
          <a:extLst>
            <a:ext uri="{FF2B5EF4-FFF2-40B4-BE49-F238E27FC236}">
              <a16:creationId xmlns:a16="http://schemas.microsoft.com/office/drawing/2014/main" id="{D7A3FC7E-3177-C308-2CC1-7E650F63AD2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AC9635F-C6EE-4BBC-333E-FEE49B05BC4E}"/>
              </a:ext>
            </a:extLst>
          </p:cNvPr>
          <p:cNvSpPr txBox="1">
            <a:spLocks noGrp="1"/>
          </p:cNvSpPr>
          <p:nvPr>
            <p:ph type="title" idx="4294967295"/>
          </p:nvPr>
        </p:nvSpPr>
        <p:spPr>
          <a:xfrm>
            <a:off x="0" y="232913"/>
            <a:ext cx="12192000" cy="707886"/>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Delivering Voting Through Helene &amp; High Water</a:t>
            </a:r>
            <a:endParaRPr kumimoji="0" lang="en-US" sz="32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7C8E9786-AFB7-2351-949F-27BC6B2C3831}"/>
              </a:ext>
              <a:ext uri="{C183D7F6-B498-43B3-948B-1728B52AA6E4}">
                <adec:decorative xmlns:adec="http://schemas.microsoft.com/office/drawing/2017/decorative" val="1"/>
              </a:ext>
            </a:extLst>
          </p:cNvPr>
          <p:cNvSpPr/>
          <p:nvPr/>
        </p:nvSpPr>
        <p:spPr>
          <a:xfrm>
            <a:off x="0" y="6168243"/>
            <a:ext cx="12192000" cy="689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North Carolina State Board of Elections">
            <a:extLst>
              <a:ext uri="{FF2B5EF4-FFF2-40B4-BE49-F238E27FC236}">
                <a16:creationId xmlns:a16="http://schemas.microsoft.com/office/drawing/2014/main" id="{0DE0EFCC-771C-DCFE-CA9D-53B5219D4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5414" y="6205564"/>
            <a:ext cx="3696586" cy="620535"/>
          </a:xfrm>
          <a:prstGeom prst="rect">
            <a:avLst/>
          </a:prstGeom>
        </p:spPr>
      </p:pic>
      <p:pic>
        <p:nvPicPr>
          <p:cNvPr id="2050" name="Picture 2" descr="Some western North Carolinians to vote in temporary polling tents on Election  Day">
            <a:extLst>
              <a:ext uri="{FF2B5EF4-FFF2-40B4-BE49-F238E27FC236}">
                <a16:creationId xmlns:a16="http://schemas.microsoft.com/office/drawing/2014/main" id="{D103AF50-8A71-709A-F88E-A3AE6DB2FF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864" y="1668719"/>
            <a:ext cx="6086475" cy="36385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urnout on track for record in NC for 2024">
            <a:extLst>
              <a:ext uri="{FF2B5EF4-FFF2-40B4-BE49-F238E27FC236}">
                <a16:creationId xmlns:a16="http://schemas.microsoft.com/office/drawing/2014/main" id="{F166AEB1-E9BC-DBB8-22C6-E1C88BBAE8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858" y="1668719"/>
            <a:ext cx="5428635" cy="361909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27083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B365D"/>
        </a:solidFill>
        <a:effectLst/>
      </p:bgPr>
    </p:bg>
    <p:spTree>
      <p:nvGrpSpPr>
        <p:cNvPr id="1" name="">
          <a:extLst>
            <a:ext uri="{FF2B5EF4-FFF2-40B4-BE49-F238E27FC236}">
              <a16:creationId xmlns:a16="http://schemas.microsoft.com/office/drawing/2014/main" id="{1CF2769C-E714-63D6-F4B6-54B98550DE0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5E28F3D-3D0B-82D6-777A-3620E59713D6}"/>
              </a:ext>
            </a:extLst>
          </p:cNvPr>
          <p:cNvSpPr txBox="1">
            <a:spLocks noGrp="1"/>
          </p:cNvSpPr>
          <p:nvPr>
            <p:ph type="title" idx="4294967295"/>
          </p:nvPr>
        </p:nvSpPr>
        <p:spPr>
          <a:xfrm>
            <a:off x="0" y="232913"/>
            <a:ext cx="12192000" cy="1323439"/>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So how does the State Elections Office support the locals through major incidents?</a:t>
            </a:r>
            <a:endParaRPr kumimoji="0" lang="en-US" sz="32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D9D32E9D-596E-EF45-01EF-992B2362AD53}"/>
              </a:ext>
              <a:ext uri="{C183D7F6-B498-43B3-948B-1728B52AA6E4}">
                <adec:decorative xmlns:adec="http://schemas.microsoft.com/office/drawing/2017/decorative" val="1"/>
              </a:ext>
            </a:extLst>
          </p:cNvPr>
          <p:cNvSpPr/>
          <p:nvPr/>
        </p:nvSpPr>
        <p:spPr>
          <a:xfrm>
            <a:off x="0" y="6168243"/>
            <a:ext cx="12192000" cy="689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North Carolina State Board of Elections">
            <a:extLst>
              <a:ext uri="{FF2B5EF4-FFF2-40B4-BE49-F238E27FC236}">
                <a16:creationId xmlns:a16="http://schemas.microsoft.com/office/drawing/2014/main" id="{A75284AC-348B-2EA6-5331-117F9A190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5414" y="6205564"/>
            <a:ext cx="3696586" cy="620535"/>
          </a:xfrm>
          <a:prstGeom prst="rect">
            <a:avLst/>
          </a:prstGeom>
        </p:spPr>
      </p:pic>
      <p:sp>
        <p:nvSpPr>
          <p:cNvPr id="4" name="TextBox 3">
            <a:extLst>
              <a:ext uri="{FF2B5EF4-FFF2-40B4-BE49-F238E27FC236}">
                <a16:creationId xmlns:a16="http://schemas.microsoft.com/office/drawing/2014/main" id="{1C1D5C4C-57D4-901C-D4B9-66BB08DC3BEF}"/>
              </a:ext>
            </a:extLst>
          </p:cNvPr>
          <p:cNvSpPr txBox="1"/>
          <p:nvPr/>
        </p:nvSpPr>
        <p:spPr>
          <a:xfrm>
            <a:off x="6936827" y="1969478"/>
            <a:ext cx="4713150" cy="3724096"/>
          </a:xfrm>
          <a:prstGeom prst="rect">
            <a:avLst/>
          </a:prstGeom>
          <a:noFill/>
        </p:spPr>
        <p:txBody>
          <a:bodyPr wrap="square" rtlCol="0">
            <a:spAutoFit/>
          </a:bodyPr>
          <a:lstStyle/>
          <a:p>
            <a:pPr marL="282575" marR="0" lvl="0" indent="-242888"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kumimoji="0" lang="en-US" sz="220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No formula or perfect answer</a:t>
            </a:r>
          </a:p>
          <a:p>
            <a:pPr marL="282575" marR="0" lvl="0" indent="-242888"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kumimoji="0" lang="en-US" sz="220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Push the “insurance policy”</a:t>
            </a:r>
          </a:p>
          <a:p>
            <a:pPr marL="282575" marR="0" lvl="0" indent="-242888"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lang="en-US" sz="2200" kern="0" dirty="0">
                <a:solidFill>
                  <a:schemeClr val="bg1"/>
                </a:solidFill>
                <a:latin typeface="Century Gothic" panose="020B0502020202020204" pitchFamily="34" charset="0"/>
                <a:cs typeface="Arial"/>
                <a:sym typeface="Arial"/>
              </a:rPr>
              <a:t>All hazards approach</a:t>
            </a:r>
          </a:p>
          <a:p>
            <a:pPr marL="282575" marR="0" lvl="0" indent="-242888"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lang="en-US" sz="2200" kern="0" dirty="0">
                <a:solidFill>
                  <a:schemeClr val="bg1"/>
                </a:solidFill>
                <a:latin typeface="Century Gothic" panose="020B0502020202020204" pitchFamily="34" charset="0"/>
                <a:cs typeface="Arial"/>
                <a:sym typeface="Arial"/>
              </a:rPr>
              <a:t>Communicate, huddle, &amp; execute the play</a:t>
            </a:r>
          </a:p>
          <a:p>
            <a:pPr marL="282575" indent="-242888">
              <a:spcBef>
                <a:spcPts val="1200"/>
              </a:spcBef>
              <a:buClr>
                <a:srgbClr val="FFFFFF"/>
              </a:buClr>
              <a:buFont typeface="Arial" panose="020B0604020202020204" pitchFamily="34" charset="0"/>
              <a:buChar char="•"/>
              <a:defRPr/>
            </a:pPr>
            <a:r>
              <a:rPr lang="en-US" sz="2200" kern="0" dirty="0">
                <a:solidFill>
                  <a:schemeClr val="bg1"/>
                </a:solidFill>
                <a:latin typeface="Century Gothic" panose="020B0502020202020204" pitchFamily="34" charset="0"/>
                <a:cs typeface="Arial"/>
                <a:sym typeface="Arial"/>
              </a:rPr>
              <a:t>Make the asks</a:t>
            </a:r>
          </a:p>
          <a:p>
            <a:pPr marL="282575" marR="0" lvl="0" indent="-242888"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kumimoji="0" lang="en-US" sz="220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Use the bigger microphone</a:t>
            </a:r>
          </a:p>
          <a:p>
            <a:pPr marL="282575" marR="0" lvl="0" indent="-242888"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lang="en-US" sz="2200" kern="0" dirty="0">
                <a:solidFill>
                  <a:schemeClr val="bg1"/>
                </a:solidFill>
                <a:latin typeface="Century Gothic" panose="020B0502020202020204" pitchFamily="34" charset="0"/>
                <a:cs typeface="Arial"/>
                <a:sym typeface="Arial"/>
              </a:rPr>
              <a:t>Be human not just business</a:t>
            </a:r>
          </a:p>
        </p:txBody>
      </p:sp>
      <p:pic>
        <p:nvPicPr>
          <p:cNvPr id="1026" name="Picture 2" descr="North Carolina residents defy hurricane aftermath on first day of early  voting | US elections 2024 | The Guardian">
            <a:extLst>
              <a:ext uri="{FF2B5EF4-FFF2-40B4-BE49-F238E27FC236}">
                <a16:creationId xmlns:a16="http://schemas.microsoft.com/office/drawing/2014/main" id="{60CAF5A7-14B1-EC84-752A-7E591C5C0E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650" y="1969478"/>
            <a:ext cx="6079495" cy="36476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857281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B365D"/>
        </a:solidFill>
        <a:effectLst/>
      </p:bgPr>
    </p:bg>
    <p:spTree>
      <p:nvGrpSpPr>
        <p:cNvPr id="1" name="">
          <a:extLst>
            <a:ext uri="{FF2B5EF4-FFF2-40B4-BE49-F238E27FC236}">
              <a16:creationId xmlns:a16="http://schemas.microsoft.com/office/drawing/2014/main" id="{ECC912BE-E04A-679D-F239-E89D90E41D8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AA43A4F-18C7-644B-8653-57C89C6DCD35}"/>
              </a:ext>
            </a:extLst>
          </p:cNvPr>
          <p:cNvSpPr txBox="1">
            <a:spLocks noGrp="1"/>
          </p:cNvSpPr>
          <p:nvPr>
            <p:ph type="title" idx="4294967295"/>
          </p:nvPr>
        </p:nvSpPr>
        <p:spPr>
          <a:xfrm>
            <a:off x="0" y="232913"/>
            <a:ext cx="12192000" cy="707886"/>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The Makeup of A Response</a:t>
            </a:r>
            <a:endParaRPr kumimoji="0" lang="en-US" sz="32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endParaRPr>
          </a:p>
        </p:txBody>
      </p:sp>
      <p:graphicFrame>
        <p:nvGraphicFramePr>
          <p:cNvPr id="2" name="Diagram 1" descr="Three blue circles with the words Build, Elevate, Respond">
            <a:extLst>
              <a:ext uri="{FF2B5EF4-FFF2-40B4-BE49-F238E27FC236}">
                <a16:creationId xmlns:a16="http://schemas.microsoft.com/office/drawing/2014/main" id="{9B6E923E-4F77-48A8-5E96-F5FFF8164B02}"/>
              </a:ext>
            </a:extLst>
          </p:cNvPr>
          <p:cNvGraphicFramePr/>
          <p:nvPr>
            <p:extLst>
              <p:ext uri="{D42A27DB-BD31-4B8C-83A1-F6EECF244321}">
                <p14:modId xmlns:p14="http://schemas.microsoft.com/office/powerpoint/2010/main" val="3924084720"/>
              </p:ext>
            </p:extLst>
          </p:nvPr>
        </p:nvGraphicFramePr>
        <p:xfrm>
          <a:off x="-362202" y="1230281"/>
          <a:ext cx="6903218" cy="46021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25F214CC-6899-C0D7-C83B-C55B3FDCA9A1}"/>
              </a:ext>
              <a:ext uri="{C183D7F6-B498-43B3-948B-1728B52AA6E4}">
                <adec:decorative xmlns:adec="http://schemas.microsoft.com/office/drawing/2017/decorative" val="1"/>
              </a:ext>
            </a:extLst>
          </p:cNvPr>
          <p:cNvSpPr/>
          <p:nvPr/>
        </p:nvSpPr>
        <p:spPr>
          <a:xfrm>
            <a:off x="0" y="6168243"/>
            <a:ext cx="12192000" cy="689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descr="Various agency logos, including CISA, EAC, USPS, NC State Capital Police, DPS, DOJ, NCLGISA, NCDIT, NC Sheriff Association, NC Emergency Management, NC National Guard, NCACP, and NC Sate Bureau of Investigation.">
            <a:extLst>
              <a:ext uri="{FF2B5EF4-FFF2-40B4-BE49-F238E27FC236}">
                <a16:creationId xmlns:a16="http://schemas.microsoft.com/office/drawing/2014/main" id="{7545FC72-2D18-F9F4-3044-A32E0F93D528}"/>
              </a:ext>
            </a:extLst>
          </p:cNvPr>
          <p:cNvGrpSpPr/>
          <p:nvPr/>
        </p:nvGrpSpPr>
        <p:grpSpPr>
          <a:xfrm>
            <a:off x="5060067" y="1124455"/>
            <a:ext cx="6520296" cy="4904687"/>
            <a:chOff x="5060067" y="1124455"/>
            <a:chExt cx="6520296" cy="4904687"/>
          </a:xfrm>
        </p:grpSpPr>
        <p:pic>
          <p:nvPicPr>
            <p:cNvPr id="1026" name="Picture 2" descr="Home">
              <a:extLst>
                <a:ext uri="{FF2B5EF4-FFF2-40B4-BE49-F238E27FC236}">
                  <a16:creationId xmlns:a16="http://schemas.microsoft.com/office/drawing/2014/main" id="{F364E1CE-03FA-0EAF-3A77-1F8C90DE4C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5483" r="72093" b="24893"/>
            <a:stretch/>
          </p:blipFill>
          <p:spPr bwMode="auto">
            <a:xfrm>
              <a:off x="6096000" y="1168844"/>
              <a:ext cx="1686548" cy="899680"/>
            </a:xfrm>
            <a:prstGeom prst="rect">
              <a:avLst/>
            </a:prstGeom>
            <a:solidFill>
              <a:schemeClr val="bg1"/>
            </a:solidFill>
          </p:spPr>
        </p:pic>
        <p:pic>
          <p:nvPicPr>
            <p:cNvPr id="9" name="Picture 8">
              <a:extLst>
                <a:ext uri="{FF2B5EF4-FFF2-40B4-BE49-F238E27FC236}">
                  <a16:creationId xmlns:a16="http://schemas.microsoft.com/office/drawing/2014/main" id="{80598394-8C0C-BE08-E8EF-C012F1C3019B}"/>
                </a:ext>
              </a:extLst>
            </p:cNvPr>
            <p:cNvPicPr>
              <a:picLocks noChangeAspect="1"/>
            </p:cNvPicPr>
            <p:nvPr/>
          </p:nvPicPr>
          <p:blipFill>
            <a:blip r:embed="rId9"/>
            <a:srcRect l="8047" t="10975" r="5268" b="14066"/>
            <a:stretch/>
          </p:blipFill>
          <p:spPr>
            <a:xfrm>
              <a:off x="8049522" y="1124455"/>
              <a:ext cx="1868040" cy="1668987"/>
            </a:xfrm>
            <a:prstGeom prst="rect">
              <a:avLst/>
            </a:prstGeom>
            <a:ln>
              <a:noFill/>
            </a:ln>
            <a:effectLst>
              <a:outerShdw blurRad="292100" dist="139700" dir="2700000" algn="tl" rotWithShape="0">
                <a:srgbClr val="333333">
                  <a:alpha val="65000"/>
                </a:srgbClr>
              </a:outerShdw>
            </a:effectLst>
          </p:spPr>
        </p:pic>
        <p:pic>
          <p:nvPicPr>
            <p:cNvPr id="1028" name="Picture 4" descr="Home">
              <a:extLst>
                <a:ext uri="{FF2B5EF4-FFF2-40B4-BE49-F238E27FC236}">
                  <a16:creationId xmlns:a16="http://schemas.microsoft.com/office/drawing/2014/main" id="{3BF110AC-4D06-856A-759B-9055220962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8176" y="2159389"/>
              <a:ext cx="1540751" cy="15407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me">
              <a:extLst>
                <a:ext uri="{FF2B5EF4-FFF2-40B4-BE49-F238E27FC236}">
                  <a16:creationId xmlns:a16="http://schemas.microsoft.com/office/drawing/2014/main" id="{199C97C2-1810-BBB7-23A5-6A94314BD59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r="29872"/>
            <a:stretch/>
          </p:blipFill>
          <p:spPr bwMode="auto">
            <a:xfrm>
              <a:off x="8049522" y="4115019"/>
              <a:ext cx="1868040" cy="800150"/>
            </a:xfrm>
            <a:prstGeom prst="rect">
              <a:avLst/>
            </a:prstGeom>
            <a:solidFill>
              <a:schemeClr val="bg1"/>
            </a:solidFill>
          </p:spPr>
        </p:pic>
        <p:pic>
          <p:nvPicPr>
            <p:cNvPr id="1032" name="Picture 8">
              <a:extLst>
                <a:ext uri="{FF2B5EF4-FFF2-40B4-BE49-F238E27FC236}">
                  <a16:creationId xmlns:a16="http://schemas.microsoft.com/office/drawing/2014/main" id="{9CF332B4-FB90-F5B7-435F-3E474235F74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r="50000"/>
            <a:stretch/>
          </p:blipFill>
          <p:spPr bwMode="auto">
            <a:xfrm>
              <a:off x="8049523" y="2929765"/>
              <a:ext cx="1868040" cy="1048931"/>
            </a:xfrm>
            <a:prstGeom prst="rect">
              <a:avLst/>
            </a:prstGeom>
            <a:solidFill>
              <a:schemeClr val="bg1"/>
            </a:solidFill>
          </p:spPr>
        </p:pic>
        <p:pic>
          <p:nvPicPr>
            <p:cNvPr id="1036" name="Picture 12" descr="Federal Bureau of Investigation Logo">
              <a:extLst>
                <a:ext uri="{FF2B5EF4-FFF2-40B4-BE49-F238E27FC236}">
                  <a16:creationId xmlns:a16="http://schemas.microsoft.com/office/drawing/2014/main" id="{13DF8CC1-509E-AF32-4806-BFD99CC50C2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81592" y="4378038"/>
              <a:ext cx="1350601" cy="139086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atch. Has &quot;POLICE&quot; in Yellow letters at top with &quot;State Capitol NC&quot; below an illustration of the capitol building.">
              <a:extLst>
                <a:ext uri="{FF2B5EF4-FFF2-40B4-BE49-F238E27FC236}">
                  <a16:creationId xmlns:a16="http://schemas.microsoft.com/office/drawing/2014/main" id="{880FC751-D7FA-24CE-AD1C-8C95E2C883C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9779" y="3708705"/>
              <a:ext cx="826337" cy="10987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8CE9872-ADCD-BA6A-1FEF-1317ACA7840A}"/>
                </a:ext>
              </a:extLst>
            </p:cNvPr>
            <p:cNvPicPr>
              <a:picLocks noChangeAspect="1"/>
            </p:cNvPicPr>
            <p:nvPr/>
          </p:nvPicPr>
          <p:blipFill>
            <a:blip r:embed="rId15"/>
            <a:srcRect l="10903" t="7497" r="7220" b="4978"/>
            <a:stretch/>
          </p:blipFill>
          <p:spPr>
            <a:xfrm>
              <a:off x="10212328" y="1124455"/>
              <a:ext cx="1368035" cy="1450192"/>
            </a:xfrm>
            <a:prstGeom prst="rect">
              <a:avLst/>
            </a:prstGeom>
          </p:spPr>
        </p:pic>
        <p:pic>
          <p:nvPicPr>
            <p:cNvPr id="1044" name="Picture 20">
              <a:extLst>
                <a:ext uri="{FF2B5EF4-FFF2-40B4-BE49-F238E27FC236}">
                  <a16:creationId xmlns:a16="http://schemas.microsoft.com/office/drawing/2014/main" id="{ED2634CA-4D48-142B-44AD-6713483806B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948551" y="3607113"/>
              <a:ext cx="1017538" cy="138184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46CD6545-72A5-2996-0249-E99D5103DD1B}"/>
                </a:ext>
              </a:extLst>
            </p:cNvPr>
            <p:cNvPicPr>
              <a:picLocks noChangeAspect="1"/>
            </p:cNvPicPr>
            <p:nvPr/>
          </p:nvPicPr>
          <p:blipFill rotWithShape="1">
            <a:blip r:embed="rId17"/>
            <a:srcRect l="44418" t="7075" r="2754" b="40331"/>
            <a:stretch/>
          </p:blipFill>
          <p:spPr>
            <a:xfrm>
              <a:off x="8045840" y="5051491"/>
              <a:ext cx="1868040" cy="952335"/>
            </a:xfrm>
            <a:prstGeom prst="rect">
              <a:avLst/>
            </a:prstGeom>
          </p:spPr>
        </p:pic>
        <p:pic>
          <p:nvPicPr>
            <p:cNvPr id="17" name="Picture 16" descr="A star shaped badge with text and a picture of a person and person&#10;&#10;Description automatically generated">
              <a:extLst>
                <a:ext uri="{FF2B5EF4-FFF2-40B4-BE49-F238E27FC236}">
                  <a16:creationId xmlns:a16="http://schemas.microsoft.com/office/drawing/2014/main" id="{A2ADD9C8-3F28-3691-1FAB-9CAFB2CC250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212328" y="2678712"/>
              <a:ext cx="1368035" cy="1341434"/>
            </a:xfrm>
            <a:prstGeom prst="rect">
              <a:avLst/>
            </a:prstGeom>
          </p:spPr>
        </p:pic>
        <p:pic>
          <p:nvPicPr>
            <p:cNvPr id="1056" name="Picture 32" descr="January 2025 Newsletter Header">
              <a:extLst>
                <a:ext uri="{FF2B5EF4-FFF2-40B4-BE49-F238E27FC236}">
                  <a16:creationId xmlns:a16="http://schemas.microsoft.com/office/drawing/2014/main" id="{507A5406-BC2D-388C-E8F9-1522398A3195}"/>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8132" t="19072" r="77297" b="20927"/>
            <a:stretch/>
          </p:blipFill>
          <p:spPr bwMode="auto">
            <a:xfrm>
              <a:off x="5060067" y="4971873"/>
              <a:ext cx="1090069" cy="1057269"/>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90D21A1A-51E1-76F9-7594-EBAAE5AA763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55935" y="5024845"/>
              <a:ext cx="1179994" cy="996176"/>
            </a:xfrm>
            <a:prstGeom prst="rect">
              <a:avLst/>
            </a:prstGeom>
            <a:solidFill>
              <a:schemeClr val="bg1"/>
            </a:solidFill>
          </p:spPr>
        </p:pic>
      </p:grpSp>
      <p:pic>
        <p:nvPicPr>
          <p:cNvPr id="6" name="Picture 5" descr="North Carolina State Board of Elections">
            <a:extLst>
              <a:ext uri="{FF2B5EF4-FFF2-40B4-BE49-F238E27FC236}">
                <a16:creationId xmlns:a16="http://schemas.microsoft.com/office/drawing/2014/main" id="{2B34A559-49FD-B395-891A-4799EDFD5B4E}"/>
              </a:ext>
              <a:ext uri="{C183D7F6-B498-43B3-948B-1728B52AA6E4}">
                <adec:decorative xmlns:adec="http://schemas.microsoft.com/office/drawing/2017/decorative" val="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495414" y="6205564"/>
            <a:ext cx="3696586" cy="620535"/>
          </a:xfrm>
          <a:prstGeom prst="rect">
            <a:avLst/>
          </a:prstGeom>
        </p:spPr>
      </p:pic>
    </p:spTree>
    <p:custDataLst>
      <p:tags r:id="rId1"/>
    </p:custDataLst>
    <p:extLst>
      <p:ext uri="{BB962C8B-B14F-4D97-AF65-F5344CB8AC3E}">
        <p14:creationId xmlns:p14="http://schemas.microsoft.com/office/powerpoint/2010/main" val="314805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5" name="Google Shape;105;p16"/>
          <p:cNvSpPr txBox="1">
            <a:spLocks noGrp="1"/>
          </p:cNvSpPr>
          <p:nvPr>
            <p:ph type="title" idx="4294967295"/>
          </p:nvPr>
        </p:nvSpPr>
        <p:spPr>
          <a:xfrm>
            <a:off x="0" y="0"/>
            <a:ext cx="12192000" cy="1386673"/>
          </a:xfrm>
          <a:prstGeom prst="rect">
            <a:avLst/>
          </a:prstGeom>
          <a:solidFill>
            <a:srgbClr val="1B365D"/>
          </a:solid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entury Gothic"/>
              <a:ea typeface="+mn-ea"/>
              <a:cs typeface="+mn-cs"/>
              <a:sym typeface="Century Gothic"/>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entury Gothic"/>
                <a:ea typeface="+mn-ea"/>
                <a:cs typeface="+mn-cs"/>
                <a:sym typeface="Century Gothic"/>
              </a:rPr>
              <a:t>Questions and Contact Information</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C5B9722-7BA1-4D0F-AA00-BE3324E41C3D}"/>
              </a:ext>
            </a:extLst>
          </p:cNvPr>
          <p:cNvSpPr txBox="1"/>
          <p:nvPr/>
        </p:nvSpPr>
        <p:spPr>
          <a:xfrm>
            <a:off x="809174" y="2077588"/>
            <a:ext cx="6689920" cy="17389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dirty="0">
                <a:ln>
                  <a:noFill/>
                </a:ln>
                <a:solidFill>
                  <a:srgbClr val="1B365D"/>
                </a:solidFill>
                <a:effectLst/>
                <a:uLnTx/>
                <a:uFillTx/>
                <a:latin typeface="Century Gothic" panose="020B0502020202020204" pitchFamily="34" charset="0"/>
                <a:ea typeface="+mn-ea"/>
                <a:cs typeface="Calibri" panose="020F0502020204030204" pitchFamily="34" charset="0"/>
              </a:rPr>
              <a:t>Karen Brinson Bell, Executive Director</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dirty="0">
                <a:ln>
                  <a:noFill/>
                </a:ln>
                <a:solidFill>
                  <a:srgbClr val="1B365D"/>
                </a:solidFill>
                <a:effectLst/>
                <a:uLnTx/>
                <a:uFillTx/>
                <a:latin typeface="Century Gothic" panose="020B0502020202020204" pitchFamily="34" charset="0"/>
                <a:ea typeface="+mn-ea"/>
                <a:cs typeface="Calibri" panose="020F0502020204030204" pitchFamily="34" charset="0"/>
              </a:rPr>
              <a:t>North Carolina State Board of Elections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dirty="0">
                <a:ln>
                  <a:noFill/>
                </a:ln>
                <a:solidFill>
                  <a:srgbClr val="1B365D"/>
                </a:solidFill>
                <a:effectLst/>
                <a:uLnTx/>
                <a:uFillTx/>
                <a:latin typeface="Century Gothic" panose="020B0502020202020204" pitchFamily="34" charset="0"/>
                <a:ea typeface="+mn-ea"/>
                <a:cs typeface="Calibri" panose="020F0502020204030204" pitchFamily="34" charset="0"/>
                <a:hlinkClick r:id="rId4"/>
              </a:rPr>
              <a:t>karen.bell@ncsbe.gov</a:t>
            </a:r>
            <a:endParaRPr kumimoji="0" lang="en-US" sz="2400" b="0" i="0" u="none" strike="noStrike" kern="1200" cap="none" spc="0" normalizeH="0" baseline="0" noProof="0" dirty="0">
              <a:ln>
                <a:noFill/>
              </a:ln>
              <a:solidFill>
                <a:srgbClr val="1B365D"/>
              </a:solidFill>
              <a:effectLst/>
              <a:uLnTx/>
              <a:uFillTx/>
              <a:latin typeface="Century Gothic" panose="020B0502020202020204" pitchFamily="34" charset="0"/>
              <a:ea typeface="+mn-ea"/>
              <a:cs typeface="Calibri" panose="020F0502020204030204" pitchFamily="34" charset="0"/>
            </a:endParaRP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1B365D"/>
              </a:solidFill>
              <a:effectLst/>
              <a:uLnTx/>
              <a:uFillTx/>
              <a:latin typeface="Century Gothic" panose="020B0502020202020204" pitchFamily="34" charset="0"/>
              <a:ea typeface="+mn-ea"/>
              <a:cs typeface="Calibri" panose="020F0502020204030204" pitchFamily="34" charset="0"/>
            </a:endParaRPr>
          </a:p>
        </p:txBody>
      </p:sp>
      <p:pic>
        <p:nvPicPr>
          <p:cNvPr id="5" name="Picture 4" descr="A group of red question marks&#10;&#10;">
            <a:extLst>
              <a:ext uri="{FF2B5EF4-FFF2-40B4-BE49-F238E27FC236}">
                <a16:creationId xmlns:a16="http://schemas.microsoft.com/office/drawing/2014/main" id="{6B0F335C-64FC-4357-A405-F1CBD9F29E8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384308" y="1573190"/>
            <a:ext cx="4258681" cy="3194011"/>
          </a:xfrm>
          <a:prstGeom prst="rect">
            <a:avLst/>
          </a:prstGeom>
        </p:spPr>
      </p:pic>
      <p:sp>
        <p:nvSpPr>
          <p:cNvPr id="9" name="Google Shape;105;p16" descr="North Carolina State Board of Elections">
            <a:extLst>
              <a:ext uri="{FF2B5EF4-FFF2-40B4-BE49-F238E27FC236}">
                <a16:creationId xmlns:a16="http://schemas.microsoft.com/office/drawing/2014/main" id="{1FBFDE2E-075C-4963-8772-680EFD3BC1D8}"/>
              </a:ext>
            </a:extLst>
          </p:cNvPr>
          <p:cNvSpPr txBox="1"/>
          <p:nvPr/>
        </p:nvSpPr>
        <p:spPr>
          <a:xfrm>
            <a:off x="0" y="5144016"/>
            <a:ext cx="12192000" cy="1713983"/>
          </a:xfrm>
          <a:prstGeom prst="rect">
            <a:avLst/>
          </a:prstGeom>
          <a:solidFill>
            <a:srgbClr val="1B365D"/>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27FF718-925D-4FC1-8AFC-25795082442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3041" y="5488512"/>
            <a:ext cx="6065918" cy="1024989"/>
          </a:xfrm>
          <a:prstGeom prst="rect">
            <a:avLst/>
          </a:prstGeom>
        </p:spPr>
      </p:pic>
    </p:spTree>
    <p:custDataLst>
      <p:tags r:id="rId1"/>
    </p:custDataLst>
    <p:extLst>
      <p:ext uri="{BB962C8B-B14F-4D97-AF65-F5344CB8AC3E}">
        <p14:creationId xmlns:p14="http://schemas.microsoft.com/office/powerpoint/2010/main" val="1505963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B365D"/>
        </a:solidFill>
        <a:effectLst/>
      </p:bgPr>
    </p:bg>
    <p:spTree>
      <p:nvGrpSpPr>
        <p:cNvPr id="1" name="">
          <a:extLst>
            <a:ext uri="{FF2B5EF4-FFF2-40B4-BE49-F238E27FC236}">
              <a16:creationId xmlns:a16="http://schemas.microsoft.com/office/drawing/2014/main" id="{DBC38B44-0115-6144-A3EB-98C2012914E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461F1FD-89E9-F987-171C-EC4730658243}"/>
              </a:ext>
            </a:extLst>
          </p:cNvPr>
          <p:cNvSpPr txBox="1">
            <a:spLocks noGrp="1"/>
          </p:cNvSpPr>
          <p:nvPr>
            <p:ph type="title" idx="4294967295"/>
          </p:nvPr>
        </p:nvSpPr>
        <p:spPr>
          <a:xfrm>
            <a:off x="0" y="232913"/>
            <a:ext cx="12192000" cy="707886"/>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The Makeup of A Response</a:t>
            </a:r>
            <a:endParaRPr kumimoji="0" lang="en-US" sz="32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6ACA3FCC-9C2D-DE15-EF78-B1F82F0FC149}"/>
              </a:ext>
              <a:ext uri="{C183D7F6-B498-43B3-948B-1728B52AA6E4}">
                <adec:decorative xmlns:adec="http://schemas.microsoft.com/office/drawing/2017/decorative" val="1"/>
              </a:ext>
            </a:extLst>
          </p:cNvPr>
          <p:cNvSpPr/>
          <p:nvPr/>
        </p:nvSpPr>
        <p:spPr>
          <a:xfrm>
            <a:off x="0" y="6168243"/>
            <a:ext cx="12192000" cy="689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Diagram 1" descr="Three circles overlapping one another. Two circles are blue with the words Respond and Evaluate in blue letters.  One circle is red with the word Build in white lettering.">
            <a:extLst>
              <a:ext uri="{FF2B5EF4-FFF2-40B4-BE49-F238E27FC236}">
                <a16:creationId xmlns:a16="http://schemas.microsoft.com/office/drawing/2014/main" id="{34F8CA4F-28E6-1A2A-3F7B-929DADD5CCC6}"/>
              </a:ext>
            </a:extLst>
          </p:cNvPr>
          <p:cNvGraphicFramePr/>
          <p:nvPr>
            <p:extLst>
              <p:ext uri="{D42A27DB-BD31-4B8C-83A1-F6EECF244321}">
                <p14:modId xmlns:p14="http://schemas.microsoft.com/office/powerpoint/2010/main" val="131189076"/>
              </p:ext>
            </p:extLst>
          </p:nvPr>
        </p:nvGraphicFramePr>
        <p:xfrm>
          <a:off x="-362202" y="1230281"/>
          <a:ext cx="6903218" cy="46021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79CE8423-354D-AA19-3164-503CBE8F4692}"/>
              </a:ext>
            </a:extLst>
          </p:cNvPr>
          <p:cNvSpPr txBox="1"/>
          <p:nvPr/>
        </p:nvSpPr>
        <p:spPr>
          <a:xfrm>
            <a:off x="6096000" y="1198380"/>
            <a:ext cx="5504121" cy="4524315"/>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400" dirty="0">
                <a:solidFill>
                  <a:schemeClr val="bg1"/>
                </a:solidFill>
                <a:latin typeface="Century Gothic"/>
              </a:rPr>
              <a:t>Monthly partner meetings</a:t>
            </a:r>
          </a:p>
          <a:p>
            <a:pPr marL="342900" indent="-342900">
              <a:buFont typeface="Arial" panose="020B0604020202020204" pitchFamily="34" charset="0"/>
              <a:buChar char="•"/>
            </a:pPr>
            <a:r>
              <a:rPr lang="en-US" sz="2400" dirty="0">
                <a:solidFill>
                  <a:schemeClr val="bg1"/>
                </a:solidFill>
                <a:latin typeface="Century Gothic"/>
              </a:rPr>
              <a:t>Tabletop the Vote</a:t>
            </a:r>
          </a:p>
          <a:p>
            <a:pPr marL="342900" indent="-342900">
              <a:buFont typeface="Arial" panose="020B0604020202020204" pitchFamily="34" charset="0"/>
              <a:buChar char="•"/>
            </a:pPr>
            <a:r>
              <a:rPr lang="en-US" sz="2400" dirty="0">
                <a:solidFill>
                  <a:schemeClr val="bg1"/>
                </a:solidFill>
                <a:latin typeface="Century Gothic"/>
              </a:rPr>
              <a:t>Statewide Exercise w/Emergency Management</a:t>
            </a:r>
          </a:p>
          <a:p>
            <a:pPr marL="342900" indent="-342900">
              <a:buFont typeface="Arial" panose="020B0604020202020204" pitchFamily="34" charset="0"/>
              <a:buChar char="•"/>
            </a:pPr>
            <a:r>
              <a:rPr lang="en-US" sz="2400" dirty="0">
                <a:solidFill>
                  <a:schemeClr val="bg1"/>
                </a:solidFill>
                <a:latin typeface="Century Gothic"/>
              </a:rPr>
              <a:t>Conferences</a:t>
            </a:r>
          </a:p>
          <a:p>
            <a:pPr marL="342900" indent="-342900">
              <a:buFont typeface="Arial" panose="020B0604020202020204" pitchFamily="34" charset="0"/>
              <a:buChar char="•"/>
            </a:pPr>
            <a:r>
              <a:rPr lang="en-US" sz="2400" dirty="0">
                <a:solidFill>
                  <a:schemeClr val="bg1"/>
                </a:solidFill>
                <a:latin typeface="Century Gothic"/>
              </a:rPr>
              <a:t>Emergency Response HUB and New Director Training Module</a:t>
            </a:r>
          </a:p>
          <a:p>
            <a:pPr marL="342900" indent="-342900">
              <a:buFont typeface="Arial" panose="020B0604020202020204" pitchFamily="34" charset="0"/>
              <a:buChar char="•"/>
            </a:pPr>
            <a:r>
              <a:rPr lang="en-US" sz="2400" dirty="0">
                <a:solidFill>
                  <a:schemeClr val="bg1"/>
                </a:solidFill>
                <a:latin typeface="Century Gothic"/>
              </a:rPr>
              <a:t>Huddles</a:t>
            </a:r>
          </a:p>
          <a:p>
            <a:pPr marL="342900" indent="-342900">
              <a:buFont typeface="Arial" panose="020B0604020202020204" pitchFamily="34" charset="0"/>
              <a:buChar char="•"/>
            </a:pPr>
            <a:r>
              <a:rPr lang="en-US" sz="2400" dirty="0">
                <a:solidFill>
                  <a:schemeClr val="bg1"/>
                </a:solidFill>
                <a:latin typeface="Century Gothic"/>
              </a:rPr>
              <a:t>Stationed at EOC for elections</a:t>
            </a:r>
          </a:p>
          <a:p>
            <a:pPr marL="342900" indent="-342900">
              <a:buFont typeface="Arial" panose="020B0604020202020204" pitchFamily="34" charset="0"/>
              <a:buChar char="•"/>
            </a:pPr>
            <a:r>
              <a:rPr lang="en-US" sz="2400" dirty="0">
                <a:solidFill>
                  <a:schemeClr val="bg1"/>
                </a:solidFill>
                <a:latin typeface="Century Gothic"/>
              </a:rPr>
              <a:t>Security Briefings</a:t>
            </a:r>
          </a:p>
          <a:p>
            <a:pPr marL="342900" indent="-342900">
              <a:buFont typeface="Arial" panose="020B0604020202020204" pitchFamily="34" charset="0"/>
              <a:buChar char="•"/>
            </a:pPr>
            <a:r>
              <a:rPr lang="en-US" sz="2400" dirty="0">
                <a:solidFill>
                  <a:schemeClr val="bg1"/>
                </a:solidFill>
                <a:latin typeface="Century Gothic"/>
              </a:rPr>
              <a:t>Field Specialists</a:t>
            </a:r>
          </a:p>
          <a:p>
            <a:pPr marL="342900" indent="-342900">
              <a:buFont typeface="Arial" panose="020B0604020202020204" pitchFamily="34" charset="0"/>
              <a:buChar char="•"/>
            </a:pPr>
            <a:r>
              <a:rPr lang="en-US" sz="2400" dirty="0">
                <a:solidFill>
                  <a:schemeClr val="bg1"/>
                </a:solidFill>
                <a:latin typeface="Century Gothic"/>
              </a:rPr>
              <a:t>ARKs (Attack Response Kits)</a:t>
            </a:r>
          </a:p>
        </p:txBody>
      </p:sp>
      <p:pic>
        <p:nvPicPr>
          <p:cNvPr id="6" name="Picture 5" descr="North Carolina State Board of Elections">
            <a:extLst>
              <a:ext uri="{FF2B5EF4-FFF2-40B4-BE49-F238E27FC236}">
                <a16:creationId xmlns:a16="http://schemas.microsoft.com/office/drawing/2014/main" id="{E2E21AB4-6B0C-BA44-5E2A-A1FEAB5012F5}"/>
              </a:ext>
              <a:ext uri="{C183D7F6-B498-43B3-948B-1728B52AA6E4}">
                <adec:decorative xmlns:adec="http://schemas.microsoft.com/office/drawing/2017/decorative" val="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95414" y="6205564"/>
            <a:ext cx="3696586" cy="620535"/>
          </a:xfrm>
          <a:prstGeom prst="rect">
            <a:avLst/>
          </a:prstGeom>
        </p:spPr>
      </p:pic>
    </p:spTree>
    <p:custDataLst>
      <p:tags r:id="rId1"/>
    </p:custDataLst>
    <p:extLst>
      <p:ext uri="{BB962C8B-B14F-4D97-AF65-F5344CB8AC3E}">
        <p14:creationId xmlns:p14="http://schemas.microsoft.com/office/powerpoint/2010/main" val="1815297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B365D"/>
        </a:solidFill>
        <a:effectLst/>
      </p:bgPr>
    </p:bg>
    <p:spTree>
      <p:nvGrpSpPr>
        <p:cNvPr id="1" name="">
          <a:extLst>
            <a:ext uri="{FF2B5EF4-FFF2-40B4-BE49-F238E27FC236}">
              <a16:creationId xmlns:a16="http://schemas.microsoft.com/office/drawing/2014/main" id="{B3ED7760-6C49-70EA-C96D-6FFF8709B68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BA163FA-BEBA-BA41-A218-B5D297038923}"/>
              </a:ext>
            </a:extLst>
          </p:cNvPr>
          <p:cNvSpPr txBox="1">
            <a:spLocks noGrp="1"/>
          </p:cNvSpPr>
          <p:nvPr>
            <p:ph type="title" idx="4294967295"/>
          </p:nvPr>
        </p:nvSpPr>
        <p:spPr>
          <a:xfrm>
            <a:off x="0" y="232913"/>
            <a:ext cx="12192000" cy="707886"/>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The Makeup of A Response</a:t>
            </a:r>
            <a:endParaRPr kumimoji="0" lang="en-US" sz="32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72769A23-F826-E180-A999-AA42E880FF80}"/>
              </a:ext>
              <a:ext uri="{C183D7F6-B498-43B3-948B-1728B52AA6E4}">
                <adec:decorative xmlns:adec="http://schemas.microsoft.com/office/drawing/2017/decorative" val="1"/>
              </a:ext>
            </a:extLst>
          </p:cNvPr>
          <p:cNvSpPr/>
          <p:nvPr/>
        </p:nvSpPr>
        <p:spPr>
          <a:xfrm>
            <a:off x="0" y="6168243"/>
            <a:ext cx="12192000" cy="689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North Carolina State Board of Elections">
            <a:extLst>
              <a:ext uri="{FF2B5EF4-FFF2-40B4-BE49-F238E27FC236}">
                <a16:creationId xmlns:a16="http://schemas.microsoft.com/office/drawing/2014/main" id="{30DFF1B6-F0DC-9E76-8249-4CBA8B0E3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5414" y="6205564"/>
            <a:ext cx="3696586" cy="620535"/>
          </a:xfrm>
          <a:prstGeom prst="rect">
            <a:avLst/>
          </a:prstGeom>
        </p:spPr>
      </p:pic>
      <p:graphicFrame>
        <p:nvGraphicFramePr>
          <p:cNvPr id="2" name="Diagram 1" descr="Three overlapping circles.  Two blue circles with the words Build and Respond in blue lettering. One red circle with the word Evaluate in white letters.">
            <a:extLst>
              <a:ext uri="{FF2B5EF4-FFF2-40B4-BE49-F238E27FC236}">
                <a16:creationId xmlns:a16="http://schemas.microsoft.com/office/drawing/2014/main" id="{CB4C56AC-7771-5235-9894-5B85177DE5B8}"/>
              </a:ext>
            </a:extLst>
          </p:cNvPr>
          <p:cNvGraphicFramePr/>
          <p:nvPr>
            <p:extLst>
              <p:ext uri="{D42A27DB-BD31-4B8C-83A1-F6EECF244321}">
                <p14:modId xmlns:p14="http://schemas.microsoft.com/office/powerpoint/2010/main" val="219999316"/>
              </p:ext>
            </p:extLst>
          </p:nvPr>
        </p:nvGraphicFramePr>
        <p:xfrm>
          <a:off x="-362202" y="1230281"/>
          <a:ext cx="6903218" cy="46021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E2A18573-3250-D1C8-CD7D-188F8AE2411A}"/>
              </a:ext>
            </a:extLst>
          </p:cNvPr>
          <p:cNvSpPr txBox="1"/>
          <p:nvPr/>
        </p:nvSpPr>
        <p:spPr>
          <a:xfrm>
            <a:off x="6095999" y="1417062"/>
            <a:ext cx="5504121" cy="1569660"/>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400" dirty="0">
                <a:solidFill>
                  <a:schemeClr val="bg1"/>
                </a:solidFill>
                <a:latin typeface="Century Gothic"/>
              </a:rPr>
              <a:t>Post-exercise hot washes &amp; after actions</a:t>
            </a:r>
          </a:p>
          <a:p>
            <a:pPr marL="342900" indent="-342900">
              <a:buFont typeface="Arial" panose="020B0604020202020204" pitchFamily="34" charset="0"/>
              <a:buChar char="•"/>
            </a:pPr>
            <a:r>
              <a:rPr lang="en-US" sz="2400" dirty="0">
                <a:solidFill>
                  <a:schemeClr val="bg1"/>
                </a:solidFill>
                <a:latin typeface="Century Gothic"/>
              </a:rPr>
              <a:t>Post-election lessons learned</a:t>
            </a:r>
          </a:p>
          <a:p>
            <a:pPr marL="342900" indent="-342900">
              <a:buFont typeface="Arial" panose="020B0604020202020204" pitchFamily="34" charset="0"/>
              <a:buChar char="•"/>
            </a:pPr>
            <a:r>
              <a:rPr lang="en-US" sz="2400" dirty="0">
                <a:solidFill>
                  <a:schemeClr val="bg1"/>
                </a:solidFill>
                <a:latin typeface="Century Gothic"/>
              </a:rPr>
              <a:t>Return to “Build” steps</a:t>
            </a:r>
          </a:p>
        </p:txBody>
      </p:sp>
    </p:spTree>
    <p:custDataLst>
      <p:tags r:id="rId1"/>
    </p:custDataLst>
    <p:extLst>
      <p:ext uri="{BB962C8B-B14F-4D97-AF65-F5344CB8AC3E}">
        <p14:creationId xmlns:p14="http://schemas.microsoft.com/office/powerpoint/2010/main" val="485746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B365D"/>
        </a:solidFill>
        <a:effectLst/>
      </p:bgPr>
    </p:bg>
    <p:spTree>
      <p:nvGrpSpPr>
        <p:cNvPr id="1" name="">
          <a:extLst>
            <a:ext uri="{FF2B5EF4-FFF2-40B4-BE49-F238E27FC236}">
              <a16:creationId xmlns:a16="http://schemas.microsoft.com/office/drawing/2014/main" id="{B672CB30-D79E-D93D-23B8-B368DFA381A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5ABCFA7-3131-46DF-C371-E77BA0DAF84E}"/>
              </a:ext>
            </a:extLst>
          </p:cNvPr>
          <p:cNvSpPr txBox="1">
            <a:spLocks noGrp="1"/>
          </p:cNvSpPr>
          <p:nvPr>
            <p:ph type="title" idx="4294967295"/>
          </p:nvPr>
        </p:nvSpPr>
        <p:spPr>
          <a:xfrm>
            <a:off x="0" y="232913"/>
            <a:ext cx="12192000" cy="707886"/>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Response Mode</a:t>
            </a:r>
            <a:endParaRPr kumimoji="0" lang="en-US" sz="32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endParaRPr>
          </a:p>
        </p:txBody>
      </p:sp>
      <p:sp>
        <p:nvSpPr>
          <p:cNvPr id="5" name="Rectangle 4" descr="North Carolina State Board of Elections">
            <a:extLst>
              <a:ext uri="{FF2B5EF4-FFF2-40B4-BE49-F238E27FC236}">
                <a16:creationId xmlns:a16="http://schemas.microsoft.com/office/drawing/2014/main" id="{505EB733-60EB-4D93-7197-54370B1731DB}"/>
              </a:ext>
            </a:extLst>
          </p:cNvPr>
          <p:cNvSpPr/>
          <p:nvPr/>
        </p:nvSpPr>
        <p:spPr>
          <a:xfrm>
            <a:off x="0" y="6168243"/>
            <a:ext cx="12192000" cy="689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99DE883-0CDC-6C29-5742-966BBF9ED02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5414" y="6205564"/>
            <a:ext cx="3696586" cy="620535"/>
          </a:xfrm>
          <a:prstGeom prst="rect">
            <a:avLst/>
          </a:prstGeom>
        </p:spPr>
      </p:pic>
      <p:graphicFrame>
        <p:nvGraphicFramePr>
          <p:cNvPr id="2" name="Diagram 1" descr="Three overlapping circles.  Two blue circles with the words Build and Evaluate in blue lettering.  One red circle with the word Respond in white letters.">
            <a:extLst>
              <a:ext uri="{FF2B5EF4-FFF2-40B4-BE49-F238E27FC236}">
                <a16:creationId xmlns:a16="http://schemas.microsoft.com/office/drawing/2014/main" id="{54E23A46-882B-84CA-6C77-7DFF1D01ACCB}"/>
              </a:ext>
            </a:extLst>
          </p:cNvPr>
          <p:cNvGraphicFramePr/>
          <p:nvPr>
            <p:extLst>
              <p:ext uri="{D42A27DB-BD31-4B8C-83A1-F6EECF244321}">
                <p14:modId xmlns:p14="http://schemas.microsoft.com/office/powerpoint/2010/main" val="4056346091"/>
              </p:ext>
            </p:extLst>
          </p:nvPr>
        </p:nvGraphicFramePr>
        <p:xfrm>
          <a:off x="-362202" y="1230281"/>
          <a:ext cx="6903218" cy="46021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E1E53326-5786-E3FA-9E3D-B50D6D265A3E}"/>
              </a:ext>
            </a:extLst>
          </p:cNvPr>
          <p:cNvSpPr txBox="1"/>
          <p:nvPr/>
        </p:nvSpPr>
        <p:spPr>
          <a:xfrm>
            <a:off x="6096000" y="1288069"/>
            <a:ext cx="5906815" cy="4339650"/>
          </a:xfrm>
          <a:prstGeom prst="rect">
            <a:avLst/>
          </a:prstGeom>
          <a:noFill/>
        </p:spPr>
        <p:txBody>
          <a:bodyPr wrap="square" lIns="91440" tIns="45720" rIns="91440" bIns="45720" rtlCol="0" anchor="t">
            <a:spAutoFit/>
          </a:bodyPr>
          <a:lstStyle/>
          <a:p>
            <a:pPr marL="342900" indent="-342900">
              <a:spcAft>
                <a:spcPts val="1200"/>
              </a:spcAft>
              <a:buFont typeface="Arial" panose="020B0604020202020204" pitchFamily="34" charset="0"/>
              <a:buChar char="•"/>
            </a:pPr>
            <a:r>
              <a:rPr lang="en-US" sz="2400" dirty="0">
                <a:solidFill>
                  <a:schemeClr val="bg1"/>
                </a:solidFill>
                <a:latin typeface="Century Gothic"/>
              </a:rPr>
              <a:t>Absentee by mail delayed </a:t>
            </a:r>
            <a:r>
              <a:rPr lang="en-US" sz="2400" i="1" dirty="0">
                <a:solidFill>
                  <a:schemeClr val="bg1"/>
                </a:solidFill>
                <a:latin typeface="Century Gothic"/>
              </a:rPr>
              <a:t>(UOCAVA 9/20; CIV 9/24)</a:t>
            </a:r>
          </a:p>
          <a:p>
            <a:pPr marL="342900" indent="-342900">
              <a:spcAft>
                <a:spcPts val="1200"/>
              </a:spcAft>
              <a:buFont typeface="Arial" panose="020B0604020202020204" pitchFamily="34" charset="0"/>
              <a:buChar char="•"/>
            </a:pPr>
            <a:r>
              <a:rPr lang="en-US" sz="2400" dirty="0">
                <a:solidFill>
                  <a:schemeClr val="bg1"/>
                </a:solidFill>
                <a:latin typeface="Century Gothic"/>
              </a:rPr>
              <a:t>Wed./Th., 9/25-27: NCSL in Asheville</a:t>
            </a:r>
          </a:p>
          <a:p>
            <a:pPr marL="342900" indent="-342900">
              <a:spcAft>
                <a:spcPts val="1200"/>
              </a:spcAft>
              <a:buFont typeface="Arial" panose="020B0604020202020204" pitchFamily="34" charset="0"/>
              <a:buChar char="•"/>
            </a:pPr>
            <a:r>
              <a:rPr lang="en-US" sz="2400" dirty="0">
                <a:solidFill>
                  <a:schemeClr val="bg1"/>
                </a:solidFill>
                <a:latin typeface="Century Gothic"/>
              </a:rPr>
              <a:t>Friday, 9/27: Helene strikes</a:t>
            </a:r>
          </a:p>
          <a:p>
            <a:pPr marL="800100" lvl="1" indent="-342900">
              <a:spcAft>
                <a:spcPts val="1200"/>
              </a:spcAft>
              <a:buFont typeface="Arial" panose="020B0604020202020204" pitchFamily="34" charset="0"/>
              <a:buChar char="•"/>
            </a:pPr>
            <a:r>
              <a:rPr lang="en-US" sz="2400" dirty="0">
                <a:solidFill>
                  <a:schemeClr val="bg1"/>
                </a:solidFill>
                <a:latin typeface="Century Gothic"/>
              </a:rPr>
              <a:t>19 days until Early Voting starts</a:t>
            </a:r>
          </a:p>
          <a:p>
            <a:pPr marL="800100" lvl="1" indent="-342900">
              <a:spcAft>
                <a:spcPts val="1200"/>
              </a:spcAft>
              <a:buFont typeface="Arial" panose="020B0604020202020204" pitchFamily="34" charset="0"/>
              <a:buChar char="•"/>
            </a:pPr>
            <a:r>
              <a:rPr lang="en-US" sz="2400" dirty="0">
                <a:solidFill>
                  <a:schemeClr val="bg1"/>
                </a:solidFill>
                <a:latin typeface="Century Gothic"/>
              </a:rPr>
              <a:t>39 days until Election Day</a:t>
            </a:r>
          </a:p>
          <a:p>
            <a:pPr marL="342900" indent="-342900">
              <a:spcAft>
                <a:spcPts val="1200"/>
              </a:spcAft>
              <a:buFont typeface="Arial" panose="020B0604020202020204" pitchFamily="34" charset="0"/>
              <a:buChar char="•"/>
            </a:pPr>
            <a:r>
              <a:rPr lang="en-US" sz="2400" dirty="0">
                <a:solidFill>
                  <a:schemeClr val="bg1"/>
                </a:solidFill>
                <a:latin typeface="Century Gothic"/>
              </a:rPr>
              <a:t>Saturday, 9/28: Communication and coordination efforts start</a:t>
            </a:r>
          </a:p>
          <a:p>
            <a:pPr marL="800100" lvl="1" indent="-342900">
              <a:spcAft>
                <a:spcPts val="1200"/>
              </a:spcAft>
              <a:buFont typeface="Arial" panose="020B0604020202020204" pitchFamily="34" charset="0"/>
              <a:buChar char="•"/>
            </a:pPr>
            <a:r>
              <a:rPr lang="en-US" sz="2400" dirty="0">
                <a:solidFill>
                  <a:schemeClr val="bg1"/>
                </a:solidFill>
                <a:latin typeface="Century Gothic"/>
              </a:rPr>
              <a:t>Pipe bursts at NCSBE (unrelated)</a:t>
            </a:r>
          </a:p>
        </p:txBody>
      </p:sp>
    </p:spTree>
    <p:custDataLst>
      <p:tags r:id="rId1"/>
    </p:custDataLst>
    <p:extLst>
      <p:ext uri="{BB962C8B-B14F-4D97-AF65-F5344CB8AC3E}">
        <p14:creationId xmlns:p14="http://schemas.microsoft.com/office/powerpoint/2010/main" val="2926645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B365D"/>
        </a:solidFill>
        <a:effectLst/>
      </p:bgPr>
    </p:bg>
    <p:spTree>
      <p:nvGrpSpPr>
        <p:cNvPr id="1" name="">
          <a:extLst>
            <a:ext uri="{FF2B5EF4-FFF2-40B4-BE49-F238E27FC236}">
              <a16:creationId xmlns:a16="http://schemas.microsoft.com/office/drawing/2014/main" id="{199DEEF0-DB27-04C7-E10B-AF00A9DD8EA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4886882-62EA-0B02-803D-1A1114D9D1CD}"/>
              </a:ext>
            </a:extLst>
          </p:cNvPr>
          <p:cNvSpPr txBox="1">
            <a:spLocks noGrp="1"/>
          </p:cNvSpPr>
          <p:nvPr>
            <p:ph type="title" idx="4294967295"/>
          </p:nvPr>
        </p:nvSpPr>
        <p:spPr>
          <a:xfrm>
            <a:off x="0" y="232913"/>
            <a:ext cx="12192000" cy="707886"/>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Response Mode</a:t>
            </a:r>
            <a:endParaRPr kumimoji="0" lang="en-US" sz="32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endParaRPr>
          </a:p>
        </p:txBody>
      </p:sp>
      <p:sp>
        <p:nvSpPr>
          <p:cNvPr id="5" name="Rectangle 4" descr="North Carolina State Board of Elections">
            <a:extLst>
              <a:ext uri="{FF2B5EF4-FFF2-40B4-BE49-F238E27FC236}">
                <a16:creationId xmlns:a16="http://schemas.microsoft.com/office/drawing/2014/main" id="{A665C8DA-0FF5-976A-192E-22613AA9E9F5}"/>
              </a:ext>
            </a:extLst>
          </p:cNvPr>
          <p:cNvSpPr/>
          <p:nvPr/>
        </p:nvSpPr>
        <p:spPr>
          <a:xfrm>
            <a:off x="0" y="6168243"/>
            <a:ext cx="12192000" cy="689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07891F5-41A1-8420-E26B-2013C141BF3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5414" y="6205564"/>
            <a:ext cx="3696586" cy="620535"/>
          </a:xfrm>
          <a:prstGeom prst="rect">
            <a:avLst/>
          </a:prstGeom>
        </p:spPr>
      </p:pic>
      <p:graphicFrame>
        <p:nvGraphicFramePr>
          <p:cNvPr id="2" name="Diagram 1" descr="Three overlapping circles.  Two blue circles with the words Build and Evaluate in blue.  One red circle with the word Respond in white.">
            <a:extLst>
              <a:ext uri="{FF2B5EF4-FFF2-40B4-BE49-F238E27FC236}">
                <a16:creationId xmlns:a16="http://schemas.microsoft.com/office/drawing/2014/main" id="{236CACB4-EF65-AAB4-DE9D-A477EEB829A3}"/>
              </a:ext>
            </a:extLst>
          </p:cNvPr>
          <p:cNvGraphicFramePr/>
          <p:nvPr>
            <p:extLst>
              <p:ext uri="{D42A27DB-BD31-4B8C-83A1-F6EECF244321}">
                <p14:modId xmlns:p14="http://schemas.microsoft.com/office/powerpoint/2010/main" val="2091411436"/>
              </p:ext>
            </p:extLst>
          </p:nvPr>
        </p:nvGraphicFramePr>
        <p:xfrm>
          <a:off x="-362202" y="1230281"/>
          <a:ext cx="6903218" cy="46021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5C2CFBA0-97E8-8B65-51FA-9484DDA7BBA4}"/>
              </a:ext>
            </a:extLst>
          </p:cNvPr>
          <p:cNvSpPr txBox="1"/>
          <p:nvPr/>
        </p:nvSpPr>
        <p:spPr>
          <a:xfrm>
            <a:off x="6095999" y="1417062"/>
            <a:ext cx="5906815" cy="4708981"/>
          </a:xfrm>
          <a:prstGeom prst="rect">
            <a:avLst/>
          </a:prstGeom>
          <a:noFill/>
        </p:spPr>
        <p:txBody>
          <a:bodyPr wrap="square" lIns="91440" tIns="45720" rIns="91440" bIns="45720" rtlCol="0" anchor="t">
            <a:spAutoFit/>
          </a:bodyPr>
          <a:lstStyle/>
          <a:p>
            <a:pPr marL="342900" indent="-342900">
              <a:spcAft>
                <a:spcPts val="1200"/>
              </a:spcAft>
              <a:buFont typeface="Arial" panose="020B0604020202020204" pitchFamily="34" charset="0"/>
              <a:buChar char="•"/>
            </a:pPr>
            <a:r>
              <a:rPr lang="en-US" sz="2400" dirty="0">
                <a:solidFill>
                  <a:schemeClr val="bg1"/>
                </a:solidFill>
                <a:latin typeface="Century Gothic"/>
              </a:rPr>
              <a:t>Monday, 9/30: </a:t>
            </a:r>
          </a:p>
          <a:p>
            <a:pPr marL="800100" lvl="1" indent="-342900">
              <a:spcAft>
                <a:spcPts val="1200"/>
              </a:spcAft>
              <a:buFont typeface="Arial" panose="020B0604020202020204" pitchFamily="34" charset="0"/>
              <a:buChar char="•"/>
            </a:pPr>
            <a:r>
              <a:rPr lang="en-US" sz="2400" dirty="0">
                <a:solidFill>
                  <a:schemeClr val="bg1"/>
                </a:solidFill>
                <a:latin typeface="Century Gothic"/>
              </a:rPr>
              <a:t>8 AM: 14 county election offices unable to open</a:t>
            </a:r>
          </a:p>
          <a:p>
            <a:pPr marL="800100" lvl="1" indent="-342900">
              <a:spcAft>
                <a:spcPts val="1200"/>
              </a:spcAft>
              <a:buFont typeface="Arial" panose="020B0604020202020204" pitchFamily="34" charset="0"/>
              <a:buChar char="•"/>
            </a:pPr>
            <a:r>
              <a:rPr lang="en-US" sz="2400" dirty="0">
                <a:solidFill>
                  <a:schemeClr val="bg1"/>
                </a:solidFill>
                <a:latin typeface="Century Gothic"/>
              </a:rPr>
              <a:t>9 AM: Post-storm Assessment &amp; Response Meetings start</a:t>
            </a:r>
          </a:p>
          <a:p>
            <a:pPr marL="800100" lvl="1" indent="-342900">
              <a:spcAft>
                <a:spcPts val="1200"/>
              </a:spcAft>
              <a:buFont typeface="Arial" panose="020B0604020202020204" pitchFamily="34" charset="0"/>
              <a:buChar char="•"/>
            </a:pPr>
            <a:r>
              <a:rPr lang="en-US" sz="2400" dirty="0">
                <a:solidFill>
                  <a:schemeClr val="bg1"/>
                </a:solidFill>
                <a:latin typeface="Century Gothic"/>
              </a:rPr>
              <a:t>2 PM: NCEM Briefing</a:t>
            </a:r>
          </a:p>
          <a:p>
            <a:pPr marL="800100" lvl="1" indent="-342900">
              <a:spcAft>
                <a:spcPts val="1200"/>
              </a:spcAft>
              <a:buFont typeface="Arial" panose="020B0604020202020204" pitchFamily="34" charset="0"/>
              <a:buChar char="•"/>
            </a:pPr>
            <a:r>
              <a:rPr lang="en-US" sz="2400" dirty="0">
                <a:solidFill>
                  <a:schemeClr val="bg1"/>
                </a:solidFill>
                <a:latin typeface="Century Gothic"/>
              </a:rPr>
              <a:t>4 PM: Emergency State Board Meeting held (Resolution #1)</a:t>
            </a:r>
          </a:p>
          <a:p>
            <a:pPr marL="342900" indent="-342900">
              <a:spcAft>
                <a:spcPts val="1200"/>
              </a:spcAft>
              <a:buFont typeface="Arial" panose="020B0604020202020204" pitchFamily="34" charset="0"/>
              <a:buChar char="•"/>
            </a:pPr>
            <a:endParaRPr lang="en-US" sz="2400" dirty="0">
              <a:solidFill>
                <a:schemeClr val="bg1"/>
              </a:solidFill>
              <a:latin typeface="Century Gothic"/>
            </a:endParaRPr>
          </a:p>
          <a:p>
            <a:pPr marL="342900" indent="-342900">
              <a:spcAft>
                <a:spcPts val="1200"/>
              </a:spcAft>
              <a:buFont typeface="Arial" panose="020B0604020202020204" pitchFamily="34" charset="0"/>
              <a:buChar char="•"/>
            </a:pPr>
            <a:endParaRPr lang="en-US" sz="2400" dirty="0">
              <a:solidFill>
                <a:schemeClr val="bg1"/>
              </a:solidFill>
              <a:latin typeface="Century Gothic"/>
            </a:endParaRPr>
          </a:p>
        </p:txBody>
      </p:sp>
    </p:spTree>
    <p:custDataLst>
      <p:tags r:id="rId1"/>
    </p:custDataLst>
    <p:extLst>
      <p:ext uri="{BB962C8B-B14F-4D97-AF65-F5344CB8AC3E}">
        <p14:creationId xmlns:p14="http://schemas.microsoft.com/office/powerpoint/2010/main" val="154211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B365D"/>
        </a:solidFill>
        <a:effectLst/>
      </p:bgPr>
    </p:bg>
    <p:spTree>
      <p:nvGrpSpPr>
        <p:cNvPr id="1" name="">
          <a:extLst>
            <a:ext uri="{FF2B5EF4-FFF2-40B4-BE49-F238E27FC236}">
              <a16:creationId xmlns:a16="http://schemas.microsoft.com/office/drawing/2014/main" id="{479B4463-4599-F3A9-804E-4427B842524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DF08FA2-C752-2C80-D878-414AD08E638F}"/>
              </a:ext>
            </a:extLst>
          </p:cNvPr>
          <p:cNvSpPr txBox="1">
            <a:spLocks noGrp="1"/>
          </p:cNvSpPr>
          <p:nvPr>
            <p:ph type="title" idx="4294967295"/>
          </p:nvPr>
        </p:nvSpPr>
        <p:spPr>
          <a:xfrm>
            <a:off x="0" y="232913"/>
            <a:ext cx="12192000" cy="707886"/>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Response Mode</a:t>
            </a:r>
            <a:endParaRPr kumimoji="0" lang="en-US" sz="32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E9358DC3-37C6-0549-9C57-AEF4070CFEBB}"/>
              </a:ext>
              <a:ext uri="{C183D7F6-B498-43B3-948B-1728B52AA6E4}">
                <adec:decorative xmlns:adec="http://schemas.microsoft.com/office/drawing/2017/decorative" val="1"/>
              </a:ext>
            </a:extLst>
          </p:cNvPr>
          <p:cNvSpPr/>
          <p:nvPr/>
        </p:nvSpPr>
        <p:spPr>
          <a:xfrm>
            <a:off x="0" y="6168243"/>
            <a:ext cx="12192000" cy="689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North Carolina State Board of Elections">
            <a:extLst>
              <a:ext uri="{FF2B5EF4-FFF2-40B4-BE49-F238E27FC236}">
                <a16:creationId xmlns:a16="http://schemas.microsoft.com/office/drawing/2014/main" id="{60936CB1-D0AF-DCB1-31EE-50A848842F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5414" y="6205564"/>
            <a:ext cx="3696586" cy="620535"/>
          </a:xfrm>
          <a:prstGeom prst="rect">
            <a:avLst/>
          </a:prstGeom>
        </p:spPr>
      </p:pic>
      <p:graphicFrame>
        <p:nvGraphicFramePr>
          <p:cNvPr id="2" name="Diagram 1" descr="Three overlapping circles. Two blue circles with the words Build and Evaluate in blue lettering.  One red circle with the word Respond in white lettering.">
            <a:extLst>
              <a:ext uri="{FF2B5EF4-FFF2-40B4-BE49-F238E27FC236}">
                <a16:creationId xmlns:a16="http://schemas.microsoft.com/office/drawing/2014/main" id="{AD4A52FA-E73A-4EBC-3720-3B197E26D9FE}"/>
              </a:ext>
            </a:extLst>
          </p:cNvPr>
          <p:cNvGraphicFramePr/>
          <p:nvPr>
            <p:extLst>
              <p:ext uri="{D42A27DB-BD31-4B8C-83A1-F6EECF244321}">
                <p14:modId xmlns:p14="http://schemas.microsoft.com/office/powerpoint/2010/main" val="2497381474"/>
              </p:ext>
            </p:extLst>
          </p:nvPr>
        </p:nvGraphicFramePr>
        <p:xfrm>
          <a:off x="-362202" y="1230281"/>
          <a:ext cx="6903218" cy="46021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E0D8A73A-42D6-B8CE-651A-7DA88202C857}"/>
              </a:ext>
            </a:extLst>
          </p:cNvPr>
          <p:cNvSpPr txBox="1"/>
          <p:nvPr/>
        </p:nvSpPr>
        <p:spPr>
          <a:xfrm>
            <a:off x="6096000" y="1099919"/>
            <a:ext cx="5906815" cy="4555093"/>
          </a:xfrm>
          <a:prstGeom prst="rect">
            <a:avLst/>
          </a:prstGeom>
          <a:noFill/>
        </p:spPr>
        <p:txBody>
          <a:bodyPr wrap="square" lIns="91440" tIns="45720" rIns="91440" bIns="45720" rtlCol="0" anchor="t">
            <a:spAutoFit/>
          </a:bodyPr>
          <a:lstStyle/>
          <a:p>
            <a:pPr marL="342900" indent="-342900">
              <a:spcAft>
                <a:spcPts val="1200"/>
              </a:spcAft>
              <a:buFont typeface="Arial" panose="020B0604020202020204" pitchFamily="34" charset="0"/>
              <a:buChar char="•"/>
            </a:pPr>
            <a:r>
              <a:rPr lang="en-US" sz="2200" dirty="0">
                <a:solidFill>
                  <a:schemeClr val="bg1"/>
                </a:solidFill>
                <a:latin typeface="Century Gothic"/>
              </a:rPr>
              <a:t>Tuesday, 10/1: </a:t>
            </a:r>
          </a:p>
          <a:p>
            <a:pPr marL="800100" lvl="1" indent="-342900">
              <a:spcAft>
                <a:spcPts val="1200"/>
              </a:spcAft>
              <a:buFont typeface="Arial" panose="020B0604020202020204" pitchFamily="34" charset="0"/>
              <a:buChar char="•"/>
            </a:pPr>
            <a:r>
              <a:rPr lang="en-US" sz="2200" dirty="0">
                <a:solidFill>
                  <a:schemeClr val="bg1"/>
                </a:solidFill>
                <a:latin typeface="Century Gothic"/>
              </a:rPr>
              <a:t>9 AM: Post-storm Assessment &amp; Response Meetings</a:t>
            </a:r>
          </a:p>
          <a:p>
            <a:pPr marL="800100" lvl="1" indent="-342900">
              <a:spcAft>
                <a:spcPts val="1200"/>
              </a:spcAft>
              <a:buFont typeface="Arial" panose="020B0604020202020204" pitchFamily="34" charset="0"/>
              <a:buChar char="•"/>
            </a:pPr>
            <a:r>
              <a:rPr lang="en-US" sz="2200" dirty="0">
                <a:solidFill>
                  <a:schemeClr val="bg1"/>
                </a:solidFill>
                <a:latin typeface="Century Gothic"/>
              </a:rPr>
              <a:t>10:30 AM: Press Conference</a:t>
            </a:r>
          </a:p>
          <a:p>
            <a:pPr lvl="1">
              <a:spcAft>
                <a:spcPts val="1200"/>
              </a:spcAft>
            </a:pPr>
            <a:endParaRPr lang="en-US" sz="2200" dirty="0">
              <a:solidFill>
                <a:schemeClr val="bg1"/>
              </a:solidFill>
              <a:latin typeface="Century Gothic"/>
            </a:endParaRPr>
          </a:p>
          <a:p>
            <a:pPr marL="342900" indent="-342900">
              <a:spcAft>
                <a:spcPts val="1200"/>
              </a:spcAft>
              <a:buFont typeface="Arial" panose="020B0604020202020204" pitchFamily="34" charset="0"/>
              <a:buChar char="•"/>
            </a:pPr>
            <a:r>
              <a:rPr lang="en-US" sz="2200" dirty="0">
                <a:solidFill>
                  <a:schemeClr val="bg1"/>
                </a:solidFill>
                <a:latin typeface="Century Gothic"/>
              </a:rPr>
              <a:t>Wednesday, 10/2: </a:t>
            </a:r>
          </a:p>
          <a:p>
            <a:pPr marL="800100" lvl="1" indent="-342900">
              <a:spcAft>
                <a:spcPts val="1200"/>
              </a:spcAft>
              <a:buFont typeface="Arial" panose="020B0604020202020204" pitchFamily="34" charset="0"/>
              <a:buChar char="•"/>
            </a:pPr>
            <a:r>
              <a:rPr lang="en-US" sz="2200" dirty="0">
                <a:solidFill>
                  <a:schemeClr val="bg1"/>
                </a:solidFill>
                <a:latin typeface="Century Gothic"/>
              </a:rPr>
              <a:t>9 AM: Post-storm Assessment &amp; Response Meetings</a:t>
            </a:r>
          </a:p>
          <a:p>
            <a:pPr marL="800100" lvl="1" indent="-342900">
              <a:spcAft>
                <a:spcPts val="1200"/>
              </a:spcAft>
              <a:buFont typeface="Arial" panose="020B0604020202020204" pitchFamily="34" charset="0"/>
              <a:buChar char="•"/>
            </a:pPr>
            <a:r>
              <a:rPr lang="en-US" sz="2200" dirty="0">
                <a:solidFill>
                  <a:schemeClr val="bg1"/>
                </a:solidFill>
                <a:latin typeface="Century Gothic"/>
              </a:rPr>
              <a:t>11 AM: Meet w/Senator Tillis’ staff</a:t>
            </a:r>
          </a:p>
          <a:p>
            <a:pPr marL="800100" lvl="1" indent="-342900">
              <a:spcAft>
                <a:spcPts val="1200"/>
              </a:spcAft>
              <a:buFont typeface="Arial" panose="020B0604020202020204" pitchFamily="34" charset="0"/>
              <a:buChar char="•"/>
            </a:pPr>
            <a:r>
              <a:rPr lang="en-US" sz="2200" dirty="0">
                <a:solidFill>
                  <a:schemeClr val="bg1"/>
                </a:solidFill>
                <a:latin typeface="Century Gothic"/>
              </a:rPr>
              <a:t>2:30 PM: Meet w/legislative staff</a:t>
            </a:r>
          </a:p>
        </p:txBody>
      </p:sp>
    </p:spTree>
    <p:custDataLst>
      <p:tags r:id="rId1"/>
    </p:custDataLst>
    <p:extLst>
      <p:ext uri="{BB962C8B-B14F-4D97-AF65-F5344CB8AC3E}">
        <p14:creationId xmlns:p14="http://schemas.microsoft.com/office/powerpoint/2010/main" val="59720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B365D"/>
        </a:solidFill>
        <a:effectLst/>
      </p:bgPr>
    </p:bg>
    <p:spTree>
      <p:nvGrpSpPr>
        <p:cNvPr id="1" name="">
          <a:extLst>
            <a:ext uri="{FF2B5EF4-FFF2-40B4-BE49-F238E27FC236}">
              <a16:creationId xmlns:a16="http://schemas.microsoft.com/office/drawing/2014/main" id="{B2A66228-F63F-0D74-6F4C-0DA1CF61B30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FE14EE5-228F-7C4A-172B-82B330342152}"/>
              </a:ext>
            </a:extLst>
          </p:cNvPr>
          <p:cNvSpPr txBox="1">
            <a:spLocks noGrp="1"/>
          </p:cNvSpPr>
          <p:nvPr>
            <p:ph type="title" idx="4294967295"/>
          </p:nvPr>
        </p:nvSpPr>
        <p:spPr>
          <a:xfrm>
            <a:off x="0" y="232913"/>
            <a:ext cx="12192000" cy="707886"/>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Response Mode</a:t>
            </a:r>
            <a:endParaRPr kumimoji="0" lang="en-US" sz="32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A714E8A7-E52E-F6BE-130C-18891B6592F1}"/>
              </a:ext>
              <a:ext uri="{C183D7F6-B498-43B3-948B-1728B52AA6E4}">
                <adec:decorative xmlns:adec="http://schemas.microsoft.com/office/drawing/2017/decorative" val="1"/>
              </a:ext>
            </a:extLst>
          </p:cNvPr>
          <p:cNvSpPr/>
          <p:nvPr/>
        </p:nvSpPr>
        <p:spPr>
          <a:xfrm>
            <a:off x="0" y="6168243"/>
            <a:ext cx="12192000" cy="689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North Carolina State Board of Elections">
            <a:extLst>
              <a:ext uri="{FF2B5EF4-FFF2-40B4-BE49-F238E27FC236}">
                <a16:creationId xmlns:a16="http://schemas.microsoft.com/office/drawing/2014/main" id="{1F3403B3-DF3D-9805-933A-5965B30A5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5414" y="6205564"/>
            <a:ext cx="3696586" cy="620535"/>
          </a:xfrm>
          <a:prstGeom prst="rect">
            <a:avLst/>
          </a:prstGeom>
        </p:spPr>
      </p:pic>
      <p:graphicFrame>
        <p:nvGraphicFramePr>
          <p:cNvPr id="2" name="Diagram 1" descr="Three overlapping circles.  Two blue circles with the words Build and Evaluate in blue lettering.  One red circle with the word Respond in white lettering.">
            <a:extLst>
              <a:ext uri="{FF2B5EF4-FFF2-40B4-BE49-F238E27FC236}">
                <a16:creationId xmlns:a16="http://schemas.microsoft.com/office/drawing/2014/main" id="{E56236B2-8475-85F8-4957-2EE650D27A6B}"/>
              </a:ext>
            </a:extLst>
          </p:cNvPr>
          <p:cNvGraphicFramePr/>
          <p:nvPr>
            <p:extLst>
              <p:ext uri="{D42A27DB-BD31-4B8C-83A1-F6EECF244321}">
                <p14:modId xmlns:p14="http://schemas.microsoft.com/office/powerpoint/2010/main" val="1743988997"/>
              </p:ext>
            </p:extLst>
          </p:nvPr>
        </p:nvGraphicFramePr>
        <p:xfrm>
          <a:off x="-362202" y="1230281"/>
          <a:ext cx="6903218" cy="46021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CA10D4CF-1AD4-4504-C4FC-86FA5363CB5A}"/>
              </a:ext>
              <a:ext uri="{C183D7F6-B498-43B3-948B-1728B52AA6E4}">
                <adec:decorative xmlns:adec="http://schemas.microsoft.com/office/drawing/2017/decorative" val="1"/>
              </a:ext>
            </a:extLst>
          </p:cNvPr>
          <p:cNvSpPr txBox="1"/>
          <p:nvPr/>
        </p:nvSpPr>
        <p:spPr>
          <a:xfrm>
            <a:off x="6095999" y="1417062"/>
            <a:ext cx="5906815" cy="984885"/>
          </a:xfrm>
          <a:prstGeom prst="rect">
            <a:avLst/>
          </a:prstGeom>
          <a:noFill/>
        </p:spPr>
        <p:txBody>
          <a:bodyPr wrap="square" lIns="91440" tIns="45720" rIns="91440" bIns="45720" rtlCol="0" anchor="t">
            <a:spAutoFit/>
          </a:bodyPr>
          <a:lstStyle/>
          <a:p>
            <a:pPr marL="342900" indent="-342900">
              <a:spcAft>
                <a:spcPts val="1200"/>
              </a:spcAft>
              <a:buFont typeface="Arial" panose="020B0604020202020204" pitchFamily="34" charset="0"/>
              <a:buChar char="•"/>
            </a:pPr>
            <a:endParaRPr lang="en-US" sz="2400" dirty="0">
              <a:solidFill>
                <a:schemeClr val="bg1"/>
              </a:solidFill>
              <a:latin typeface="Century Gothic"/>
            </a:endParaRPr>
          </a:p>
          <a:p>
            <a:pPr marL="342900" indent="-342900">
              <a:spcAft>
                <a:spcPts val="1200"/>
              </a:spcAft>
              <a:buFont typeface="Arial" panose="020B0604020202020204" pitchFamily="34" charset="0"/>
              <a:buChar char="•"/>
            </a:pPr>
            <a:endParaRPr lang="en-US" sz="2400" dirty="0">
              <a:solidFill>
                <a:schemeClr val="bg1"/>
              </a:solidFill>
              <a:latin typeface="Century Gothic"/>
            </a:endParaRPr>
          </a:p>
        </p:txBody>
      </p:sp>
      <p:sp>
        <p:nvSpPr>
          <p:cNvPr id="4" name="TextBox 3">
            <a:extLst>
              <a:ext uri="{FF2B5EF4-FFF2-40B4-BE49-F238E27FC236}">
                <a16:creationId xmlns:a16="http://schemas.microsoft.com/office/drawing/2014/main" id="{6D1B60E8-99B0-07DB-E8E2-88E2678A8522}"/>
              </a:ext>
            </a:extLst>
          </p:cNvPr>
          <p:cNvSpPr txBox="1"/>
          <p:nvPr/>
        </p:nvSpPr>
        <p:spPr>
          <a:xfrm>
            <a:off x="6095999" y="1417062"/>
            <a:ext cx="5906815" cy="4185761"/>
          </a:xfrm>
          <a:prstGeom prst="rect">
            <a:avLst/>
          </a:prstGeom>
          <a:noFill/>
        </p:spPr>
        <p:txBody>
          <a:bodyPr wrap="square" lIns="91440" tIns="45720" rIns="91440" bIns="45720" rtlCol="0" anchor="t">
            <a:spAutoFit/>
          </a:bodyPr>
          <a:lstStyle/>
          <a:p>
            <a:pPr marL="342900" indent="-342900">
              <a:spcAft>
                <a:spcPts val="1200"/>
              </a:spcAft>
              <a:buFont typeface="Arial" panose="020B0604020202020204" pitchFamily="34" charset="0"/>
              <a:buChar char="•"/>
            </a:pPr>
            <a:r>
              <a:rPr lang="en-US" sz="2400" dirty="0">
                <a:solidFill>
                  <a:schemeClr val="bg1"/>
                </a:solidFill>
                <a:latin typeface="Century Gothic"/>
              </a:rPr>
              <a:t>Thursday, 10/3: </a:t>
            </a:r>
          </a:p>
          <a:p>
            <a:pPr marL="800100" lvl="1" indent="-342900">
              <a:spcAft>
                <a:spcPts val="1200"/>
              </a:spcAft>
              <a:buFont typeface="Arial" panose="020B0604020202020204" pitchFamily="34" charset="0"/>
              <a:buChar char="•"/>
            </a:pPr>
            <a:r>
              <a:rPr lang="en-US" sz="2400" dirty="0">
                <a:solidFill>
                  <a:schemeClr val="bg1"/>
                </a:solidFill>
                <a:latin typeface="Century Gothic"/>
              </a:rPr>
              <a:t>9 AM: Post-storm Assessment &amp; Response Meetings</a:t>
            </a:r>
          </a:p>
          <a:p>
            <a:pPr marL="800100" lvl="1" indent="-342900">
              <a:spcAft>
                <a:spcPts val="1200"/>
              </a:spcAft>
              <a:buFont typeface="Arial" panose="020B0604020202020204" pitchFamily="34" charset="0"/>
              <a:buChar char="•"/>
            </a:pPr>
            <a:r>
              <a:rPr lang="en-US" sz="2400" dirty="0">
                <a:solidFill>
                  <a:schemeClr val="bg1"/>
                </a:solidFill>
                <a:latin typeface="Century Gothic"/>
              </a:rPr>
              <a:t>1 PM: NCEM Touchpoint</a:t>
            </a:r>
          </a:p>
          <a:p>
            <a:pPr marL="800100" lvl="1" indent="-342900">
              <a:spcAft>
                <a:spcPts val="1200"/>
              </a:spcAft>
              <a:buFont typeface="Arial" panose="020B0604020202020204" pitchFamily="34" charset="0"/>
              <a:buChar char="•"/>
            </a:pPr>
            <a:r>
              <a:rPr lang="en-US" sz="2400" dirty="0">
                <a:solidFill>
                  <a:schemeClr val="bg1"/>
                </a:solidFill>
                <a:latin typeface="Century Gothic"/>
              </a:rPr>
              <a:t>2:30 PM: Resolution #2 work session</a:t>
            </a:r>
          </a:p>
          <a:p>
            <a:pPr marL="800100" lvl="1" indent="-342900">
              <a:spcAft>
                <a:spcPts val="1200"/>
              </a:spcAft>
              <a:buFont typeface="Arial" panose="020B0604020202020204" pitchFamily="34" charset="0"/>
              <a:buChar char="•"/>
            </a:pPr>
            <a:r>
              <a:rPr lang="en-US" sz="2400" dirty="0">
                <a:solidFill>
                  <a:schemeClr val="bg1"/>
                </a:solidFill>
                <a:latin typeface="Century Gothic"/>
              </a:rPr>
              <a:t>3:30 PM: USPS coordination meeting</a:t>
            </a:r>
          </a:p>
          <a:p>
            <a:pPr marL="800100" lvl="1" indent="-342900">
              <a:spcAft>
                <a:spcPts val="1200"/>
              </a:spcAft>
              <a:buFont typeface="Arial" panose="020B0604020202020204" pitchFamily="34" charset="0"/>
              <a:buChar char="•"/>
            </a:pPr>
            <a:r>
              <a:rPr lang="en-US" sz="2400" dirty="0">
                <a:solidFill>
                  <a:schemeClr val="bg1"/>
                </a:solidFill>
                <a:latin typeface="Century Gothic"/>
              </a:rPr>
              <a:t>5:30 PM: CISA meeting</a:t>
            </a:r>
          </a:p>
        </p:txBody>
      </p:sp>
    </p:spTree>
    <p:custDataLst>
      <p:tags r:id="rId1"/>
    </p:custDataLst>
    <p:extLst>
      <p:ext uri="{BB962C8B-B14F-4D97-AF65-F5344CB8AC3E}">
        <p14:creationId xmlns:p14="http://schemas.microsoft.com/office/powerpoint/2010/main" val="1947100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B365D"/>
        </a:solidFill>
        <a:effectLst/>
      </p:bgPr>
    </p:bg>
    <p:spTree>
      <p:nvGrpSpPr>
        <p:cNvPr id="1" name="">
          <a:extLst>
            <a:ext uri="{FF2B5EF4-FFF2-40B4-BE49-F238E27FC236}">
              <a16:creationId xmlns:a16="http://schemas.microsoft.com/office/drawing/2014/main" id="{E45DDD87-BC2F-D12D-AE81-AF8F18AC4823}"/>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47FBCACF-88F5-FB98-0100-0361975DB934}"/>
              </a:ext>
            </a:extLst>
          </p:cNvPr>
          <p:cNvSpPr txBox="1">
            <a:spLocks noGrp="1"/>
          </p:cNvSpPr>
          <p:nvPr>
            <p:ph type="title" idx="4294967295"/>
          </p:nvPr>
        </p:nvSpPr>
        <p:spPr>
          <a:xfrm>
            <a:off x="0" y="232913"/>
            <a:ext cx="12192000" cy="707886"/>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Response Mode</a:t>
            </a:r>
            <a:endParaRPr kumimoji="0" lang="en-US" sz="32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6709F91C-8DCF-4141-08E1-2D617776BB9B}"/>
              </a:ext>
              <a:ext uri="{C183D7F6-B498-43B3-948B-1728B52AA6E4}">
                <adec:decorative xmlns:adec="http://schemas.microsoft.com/office/drawing/2017/decorative" val="1"/>
              </a:ext>
            </a:extLst>
          </p:cNvPr>
          <p:cNvSpPr/>
          <p:nvPr/>
        </p:nvSpPr>
        <p:spPr>
          <a:xfrm>
            <a:off x="0" y="6168243"/>
            <a:ext cx="12192000" cy="689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North Carolina State Board of Elections">
            <a:extLst>
              <a:ext uri="{FF2B5EF4-FFF2-40B4-BE49-F238E27FC236}">
                <a16:creationId xmlns:a16="http://schemas.microsoft.com/office/drawing/2014/main" id="{7A477BC4-9BD3-8450-A6B3-6B90D40E6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5414" y="6205564"/>
            <a:ext cx="3696586" cy="620535"/>
          </a:xfrm>
          <a:prstGeom prst="rect">
            <a:avLst/>
          </a:prstGeom>
        </p:spPr>
      </p:pic>
      <p:graphicFrame>
        <p:nvGraphicFramePr>
          <p:cNvPr id="2" name="Diagram 1" descr="Three overlapping circles.  Two blue circles with the words Build and Evaluate in blue letters.  One red circle with the word Respond in white lettering.">
            <a:extLst>
              <a:ext uri="{FF2B5EF4-FFF2-40B4-BE49-F238E27FC236}">
                <a16:creationId xmlns:a16="http://schemas.microsoft.com/office/drawing/2014/main" id="{457B8E29-B08D-A7E5-21EA-09C73111CE86}"/>
              </a:ext>
            </a:extLst>
          </p:cNvPr>
          <p:cNvGraphicFramePr/>
          <p:nvPr>
            <p:extLst>
              <p:ext uri="{D42A27DB-BD31-4B8C-83A1-F6EECF244321}">
                <p14:modId xmlns:p14="http://schemas.microsoft.com/office/powerpoint/2010/main" val="1944462041"/>
              </p:ext>
            </p:extLst>
          </p:nvPr>
        </p:nvGraphicFramePr>
        <p:xfrm>
          <a:off x="-362202" y="1230281"/>
          <a:ext cx="6903218" cy="46021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510C25B1-5317-3C89-182D-B539C54A553B}"/>
              </a:ext>
            </a:extLst>
          </p:cNvPr>
          <p:cNvSpPr txBox="1"/>
          <p:nvPr/>
        </p:nvSpPr>
        <p:spPr>
          <a:xfrm>
            <a:off x="6095999" y="1417062"/>
            <a:ext cx="5906815" cy="4401205"/>
          </a:xfrm>
          <a:prstGeom prst="rect">
            <a:avLst/>
          </a:prstGeom>
          <a:noFill/>
        </p:spPr>
        <p:txBody>
          <a:bodyPr wrap="square" lIns="91440" tIns="45720" rIns="91440" bIns="45720" rtlCol="0" anchor="t">
            <a:spAutoFit/>
          </a:bodyPr>
          <a:lstStyle/>
          <a:p>
            <a:pPr marL="342900" indent="-342900">
              <a:spcAft>
                <a:spcPts val="1200"/>
              </a:spcAft>
              <a:buFont typeface="Arial" panose="020B0604020202020204" pitchFamily="34" charset="0"/>
              <a:buChar char="•"/>
            </a:pPr>
            <a:r>
              <a:rPr lang="en-US" sz="2400" dirty="0">
                <a:solidFill>
                  <a:schemeClr val="bg1"/>
                </a:solidFill>
                <a:latin typeface="Century Gothic"/>
              </a:rPr>
              <a:t>Friday, 10/4: </a:t>
            </a:r>
          </a:p>
          <a:p>
            <a:pPr marL="800100" lvl="1" indent="-342900">
              <a:spcAft>
                <a:spcPts val="1200"/>
              </a:spcAft>
              <a:buFont typeface="Arial" panose="020B0604020202020204" pitchFamily="34" charset="0"/>
              <a:buChar char="•"/>
            </a:pPr>
            <a:r>
              <a:rPr lang="en-US" sz="2400" dirty="0">
                <a:solidFill>
                  <a:schemeClr val="bg1"/>
                </a:solidFill>
                <a:latin typeface="Century Gothic"/>
              </a:rPr>
              <a:t>9 AM: Post-storm Assessment &amp; Response Meetings</a:t>
            </a:r>
          </a:p>
          <a:p>
            <a:pPr marL="800100" lvl="1" indent="-342900">
              <a:spcAft>
                <a:spcPts val="1200"/>
              </a:spcAft>
              <a:buFont typeface="Arial" panose="020B0604020202020204" pitchFamily="34" charset="0"/>
              <a:buChar char="•"/>
            </a:pPr>
            <a:r>
              <a:rPr lang="en-US" sz="2400" dirty="0">
                <a:solidFill>
                  <a:schemeClr val="bg1"/>
                </a:solidFill>
                <a:latin typeface="Century Gothic"/>
              </a:rPr>
              <a:t>10:30 AM: Resolution #2 work session</a:t>
            </a:r>
          </a:p>
          <a:p>
            <a:pPr marL="800100" lvl="1" indent="-342900">
              <a:spcAft>
                <a:spcPts val="1200"/>
              </a:spcAft>
              <a:buFont typeface="Arial" panose="020B0604020202020204" pitchFamily="34" charset="0"/>
              <a:buChar char="•"/>
            </a:pPr>
            <a:r>
              <a:rPr lang="en-US" sz="2400" dirty="0">
                <a:solidFill>
                  <a:schemeClr val="bg1"/>
                </a:solidFill>
                <a:latin typeface="Century Gothic"/>
              </a:rPr>
              <a:t>11:30 AM: Call with board member in affected county</a:t>
            </a:r>
          </a:p>
          <a:p>
            <a:pPr marL="800100" lvl="1" indent="-342900">
              <a:spcAft>
                <a:spcPts val="1200"/>
              </a:spcAft>
              <a:buFont typeface="Arial" panose="020B0604020202020204" pitchFamily="34" charset="0"/>
              <a:buChar char="•"/>
            </a:pPr>
            <a:r>
              <a:rPr lang="en-US" sz="2400" dirty="0">
                <a:solidFill>
                  <a:schemeClr val="bg1"/>
                </a:solidFill>
                <a:latin typeface="Century Gothic"/>
              </a:rPr>
              <a:t>1:30 PM, 4:30 PM, and Saturday: Review Resolution #2 with board members</a:t>
            </a:r>
          </a:p>
        </p:txBody>
      </p:sp>
    </p:spTree>
    <p:custDataLst>
      <p:tags r:id="rId1"/>
    </p:custDataLst>
    <p:extLst>
      <p:ext uri="{BB962C8B-B14F-4D97-AF65-F5344CB8AC3E}">
        <p14:creationId xmlns:p14="http://schemas.microsoft.com/office/powerpoint/2010/main" val="25784722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jZikvXTk"/>
  <p:tag name="ARTICULATE_SLIDE_COUNT" val="4"/>
  <p:tag name="ARTICULATE_SLIDE_THUMBNAIL_REFRESH" val="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SBOEE">
      <a:dk1>
        <a:srgbClr val="233962"/>
      </a:dk1>
      <a:lt1>
        <a:sysClr val="window" lastClr="FFFFFF"/>
      </a:lt1>
      <a:dk2>
        <a:srgbClr val="233962"/>
      </a:dk2>
      <a:lt2>
        <a:srgbClr val="FFFFFF"/>
      </a:lt2>
      <a:accent1>
        <a:srgbClr val="7DAFD3"/>
      </a:accent1>
      <a:accent2>
        <a:srgbClr val="A0191D"/>
      </a:accent2>
      <a:accent3>
        <a:srgbClr val="233962"/>
      </a:accent3>
      <a:accent4>
        <a:srgbClr val="A0191D"/>
      </a:accent4>
      <a:accent5>
        <a:srgbClr val="7DAFD3"/>
      </a:accent5>
      <a:accent6>
        <a:srgbClr val="A0191D"/>
      </a:accent6>
      <a:hlink>
        <a:srgbClr val="7DAFD3"/>
      </a:hlink>
      <a:folHlink>
        <a:srgbClr val="A0191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emplate_Navy_CenturyGothic" id="{B2EC904D-3901-4A02-B0A4-1810675DBC5A}" vid="{58C5A683-A7D3-4BBD-8EEA-E996337D2531}"/>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5cab903b-c496-47e8-b984-c6d481742e67">
      <Terms xmlns="http://schemas.microsoft.com/office/infopath/2007/PartnerControls"/>
    </lcf76f155ced4ddcb4097134ff3c332f>
    <_ip_UnifiedCompliancePolicyProperties xmlns="http://schemas.microsoft.com/sharepoint/v3" xsi:nil="true"/>
    <TaxCatchAll xmlns="3c73b8fd-b6e0-4a08-a5b4-de5dc77e6534" xsi:nil="true"/>
    <_Flow_SignoffStatus xmlns="5cab903b-c496-47e8-b984-c6d481742e6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C9ABE58CCC11241A38D52B73BEDE718" ma:contentTypeVersion="25" ma:contentTypeDescription="Create a new document." ma:contentTypeScope="" ma:versionID="9574a4eeae07a398abd3cc93e21dbf7f">
  <xsd:schema xmlns:xsd="http://www.w3.org/2001/XMLSchema" xmlns:xs="http://www.w3.org/2001/XMLSchema" xmlns:p="http://schemas.microsoft.com/office/2006/metadata/properties" xmlns:ns1="http://schemas.microsoft.com/sharepoint/v3" xmlns:ns2="5cab903b-c496-47e8-b984-c6d481742e67" xmlns:ns3="3c73b8fd-b6e0-4a08-a5b4-de5dc77e6534" targetNamespace="http://schemas.microsoft.com/office/2006/metadata/properties" ma:root="true" ma:fieldsID="b249c4e9199cb9b4ccd1030df98703da" ns1:_="" ns2:_="" ns3:_="">
    <xsd:import namespace="http://schemas.microsoft.com/sharepoint/v3"/>
    <xsd:import namespace="5cab903b-c496-47e8-b984-c6d481742e67"/>
    <xsd:import namespace="3c73b8fd-b6e0-4a08-a5b4-de5dc77e6534"/>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KeyPoints" minOccurs="0"/>
                <xsd:element ref="ns2:MediaServiceKeyPoints" minOccurs="0"/>
                <xsd:element ref="ns3:TaxCatchAll" minOccurs="0"/>
                <xsd:element ref="ns2:MediaServiceGenerationTime" minOccurs="0"/>
                <xsd:element ref="ns2:MediaServiceEventHashCode" minOccurs="0"/>
                <xsd:element ref="ns2:lcf76f155ced4ddcb4097134ff3c332f" minOccurs="0"/>
                <xsd:element ref="ns2:MediaServiceOCR" minOccurs="0"/>
                <xsd:element ref="ns2:MediaServiceLocation" minOccurs="0"/>
                <xsd:element ref="ns3:SharedWithUsers" minOccurs="0"/>
                <xsd:element ref="ns3:SharedWithDetails" minOccurs="0"/>
                <xsd:element ref="ns1:_ip_UnifiedCompliancePolicyProperties" minOccurs="0"/>
                <xsd:element ref="ns1:_ip_UnifiedCompliancePolicyUIAction" minOccurs="0"/>
                <xsd:element ref="ns2:_Flow_SignoffStatu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ab903b-c496-47e8-b984-c6d481742e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131c7ec-96db-4efb-b6b7-556cf404cc3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_Flow_SignoffStatus" ma:index="25" nillable="true" ma:displayName="Sign-off status" ma:description="Ready for Review" ma:format="Dropdown" ma:internalName="Sign_x002d_off_x0020_status">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c73b8fd-b6e0-4a08-a5b4-de5dc77e653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ddf2072-9d17-4ea0-babb-f27f3cf8f6ed}" ma:internalName="TaxCatchAll" ma:showField="CatchAllData" ma:web="3c73b8fd-b6e0-4a08-a5b4-de5dc77e653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D08475-E112-4AAB-94D6-AFCCC277B3BA}">
  <ds:schemaRefs>
    <ds:schemaRef ds:uri="http://schemas.microsoft.com/sharepoint/v3/contenttype/forms"/>
  </ds:schemaRefs>
</ds:datastoreItem>
</file>

<file path=customXml/itemProps2.xml><?xml version="1.0" encoding="utf-8"?>
<ds:datastoreItem xmlns:ds="http://schemas.openxmlformats.org/officeDocument/2006/customXml" ds:itemID="{00E54C7B-D381-49C0-A6C3-43C6A25726E0}">
  <ds:schemaRefs>
    <ds:schemaRef ds:uri="http://purl.org/dc/terms/"/>
    <ds:schemaRef ds:uri="http://schemas.microsoft.com/office/2006/metadata/properties"/>
    <ds:schemaRef ds:uri="http://purl.org/dc/elements/1.1/"/>
    <ds:schemaRef ds:uri="3c73b8fd-b6e0-4a08-a5b4-de5dc77e6534"/>
    <ds:schemaRef ds:uri="http://www.w3.org/XML/1998/namespace"/>
    <ds:schemaRef ds:uri="http://schemas.microsoft.com/office/2006/documentManagement/types"/>
    <ds:schemaRef ds:uri="http://schemas.microsoft.com/office/infopath/2007/PartnerControls"/>
    <ds:schemaRef ds:uri="5cab903b-c496-47e8-b984-c6d481742e67"/>
    <ds:schemaRef ds:uri="http://schemas.openxmlformats.org/package/2006/metadata/core-properties"/>
    <ds:schemaRef ds:uri="http://schemas.microsoft.com/sharepoint/v3"/>
    <ds:schemaRef ds:uri="http://purl.org/dc/dcmitype/"/>
  </ds:schemaRefs>
</ds:datastoreItem>
</file>

<file path=customXml/itemProps3.xml><?xml version="1.0" encoding="utf-8"?>
<ds:datastoreItem xmlns:ds="http://schemas.openxmlformats.org/officeDocument/2006/customXml" ds:itemID="{248D555E-377D-4AB7-9D6C-519048527A1F}">
  <ds:schemaRefs>
    <ds:schemaRef ds:uri="3c73b8fd-b6e0-4a08-a5b4-de5dc77e6534"/>
    <ds:schemaRef ds:uri="5cab903b-c496-47e8-b984-c6d481742e6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Report to SBE 10-1-2019</Template>
  <TotalTime>226</TotalTime>
  <Words>688</Words>
  <Application>Microsoft Office PowerPoint</Application>
  <PresentationFormat>Widescreen</PresentationFormat>
  <Paragraphs>140</Paragraphs>
  <Slides>20</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Arial</vt:lpstr>
      <vt:lpstr>Calibri</vt:lpstr>
      <vt:lpstr>Calibri Light</vt:lpstr>
      <vt:lpstr>Century Gothic</vt:lpstr>
      <vt:lpstr>Office Theme</vt:lpstr>
      <vt:lpstr>1_Office Theme</vt:lpstr>
      <vt:lpstr>State Incident Response Support to Locals  “We don’t stop an election; we figure out how to proceed.”</vt:lpstr>
      <vt:lpstr>The Makeup of A Response</vt:lpstr>
      <vt:lpstr>The Makeup of A Response</vt:lpstr>
      <vt:lpstr>The Makeup of A Response</vt:lpstr>
      <vt:lpstr>Response Mode</vt:lpstr>
      <vt:lpstr>Response Mode</vt:lpstr>
      <vt:lpstr>Response Mode</vt:lpstr>
      <vt:lpstr>Response Mode</vt:lpstr>
      <vt:lpstr>Response Mode</vt:lpstr>
      <vt:lpstr>Response Mode</vt:lpstr>
      <vt:lpstr>Response Mode</vt:lpstr>
      <vt:lpstr>Response Mode</vt:lpstr>
      <vt:lpstr>Response Mode</vt:lpstr>
      <vt:lpstr>Response Mode</vt:lpstr>
      <vt:lpstr>Early voting opened in ALL North Carolina counties on October 17, 2024 – 19 days after Hurricane Helene moved through WNC 76 of 80 planned early voting sites in disaster declared counties with power Legislation required 4 additional sites in final week (Henderson, McDowell)</vt:lpstr>
      <vt:lpstr>Delivering Voting Through Helene &amp; High Water</vt:lpstr>
      <vt:lpstr>Delivering Voting Through Helene &amp; High Water</vt:lpstr>
      <vt:lpstr>Delivering Voting Through Helene &amp; High Water</vt:lpstr>
      <vt:lpstr>So how does the State Elections Office support the locals through major incidents?</vt:lpstr>
      <vt:lpstr> Questions and 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Bell, Karen B</dc:creator>
  <cp:lastModifiedBy>Jenniffer Day</cp:lastModifiedBy>
  <cp:revision>3</cp:revision>
  <dcterms:created xsi:type="dcterms:W3CDTF">2019-10-01T04:26:05Z</dcterms:created>
  <dcterms:modified xsi:type="dcterms:W3CDTF">2025-04-10T13:21:36Z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0x0101000C9ABE58CCC11241A38D52B73BEDE718</vt:lpwstr>
  </property>
  <property fmtid="{D5CDD505-2E9C-101B-9397-08002B2CF9AE}" pid="3" name="ArticulateGUID">
    <vt:lpwstr>5B8775AB-4D24-4D21-87CC-CCE16A26096C</vt:lpwstr>
  </property>
  <property fmtid="{D5CDD505-2E9C-101B-9397-08002B2CF9AE}" pid="4" name="ArticulatePath">
    <vt:lpwstr>https://ncconnect.sharepoint.com/sites/NCSBE/SBOENew1/DESIGN/Voter ID 2019/Legal_DutiesResponsibilities_DRAFT_02</vt:lpwstr>
  </property>
  <property fmtid="{D5CDD505-2E9C-101B-9397-08002B2CF9AE}" pid="5" name="MediaServiceImageTags">
    <vt:lpwstr/>
  </property>
</Properties>
</file>